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59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9713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6275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</a:rPr>
              <a:t>Adv CV 3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2022.0</a:t>
            </a:r>
            <a:r>
              <a:rPr lang="en-US" altLang="ko" dirty="0">
                <a:solidFill>
                  <a:srgbClr val="19264B"/>
                </a:solidFill>
              </a:rPr>
              <a:t>4.04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 err="1">
                <a:solidFill>
                  <a:srgbClr val="19264B"/>
                </a:solidFill>
              </a:rPr>
              <a:t>최강규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353975" y="270299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137600" y="1820125"/>
            <a:ext cx="22821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산업보안학과 정다연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산업보안학과 </a:t>
            </a:r>
            <a:r>
              <a:rPr lang="ko-KR" altLang="en-US" dirty="0" err="1"/>
              <a:t>최강규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응용통계학과 이혜연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.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63B33E-B4D0-879B-6E44-42DCF8E06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935" y="1348640"/>
            <a:ext cx="4335497" cy="278971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목표 학술대회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B71B2383-0983-9026-F371-06BDDA6C2DF1}"/>
              </a:ext>
            </a:extLst>
          </p:cNvPr>
          <p:cNvSpPr txBox="1"/>
          <p:nvPr/>
        </p:nvSpPr>
        <p:spPr>
          <a:xfrm>
            <a:off x="2713608" y="3024152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하계 학술대회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(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약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5~6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월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C5EB7E-8418-260A-F873-2A816E265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423" y="1768324"/>
            <a:ext cx="4407770" cy="112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주제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B71B2383-0983-9026-F371-06BDDA6C2DF1}"/>
              </a:ext>
            </a:extLst>
          </p:cNvPr>
          <p:cNvSpPr txBox="1"/>
          <p:nvPr/>
        </p:nvSpPr>
        <p:spPr>
          <a:xfrm>
            <a:off x="2833148" y="3195428"/>
            <a:ext cx="49794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자율주행자동차 내의 </a:t>
            </a:r>
            <a:r>
              <a:rPr lang="en-US" altLang="ko-KR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Adversal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Attack 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방지 방안 탐구 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DC66998-CDBF-F778-903F-90E5876E2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478" y="1055550"/>
            <a:ext cx="5560741" cy="220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531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프로젝트 진행 계획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9156E617-C344-31D0-8649-CF42B883A99D}"/>
              </a:ext>
            </a:extLst>
          </p:cNvPr>
          <p:cNvSpPr txBox="1"/>
          <p:nvPr/>
        </p:nvSpPr>
        <p:spPr>
          <a:xfrm>
            <a:off x="2565519" y="1894452"/>
            <a:ext cx="4979400" cy="160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Adversal</a:t>
            </a:r>
            <a:r>
              <a:rPr 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Attack 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관련 스터디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(4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월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)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Adversal</a:t>
            </a:r>
            <a:r>
              <a:rPr 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Attack Model 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선정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(4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월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)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Adversal</a:t>
            </a:r>
            <a:r>
              <a:rPr 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Attack Model 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도입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(5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월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)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논문 작성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(5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월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)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844921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2EC76EBD-E290-0081-0AF0-9DF01A16B387}"/>
              </a:ext>
            </a:extLst>
          </p:cNvPr>
          <p:cNvSpPr txBox="1"/>
          <p:nvPr/>
        </p:nvSpPr>
        <p:spPr>
          <a:xfrm>
            <a:off x="2556064" y="2258587"/>
            <a:ext cx="4979400" cy="10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감사합니다</a:t>
            </a:r>
            <a:endParaRPr sz="48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76</Words>
  <Application>Microsoft Office PowerPoint</Application>
  <PresentationFormat>화면 슬라이드 쇼(16:9)</PresentationFormat>
  <Paragraphs>25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NanumGothic ExtraBold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정다연</dc:creator>
  <cp:lastModifiedBy>정 다연</cp:lastModifiedBy>
  <cp:revision>5</cp:revision>
  <dcterms:modified xsi:type="dcterms:W3CDTF">2023-04-03T17:03:36Z</dcterms:modified>
</cp:coreProperties>
</file>