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anumGothic ExtraBold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mxeya069beHCtS+j9gNERu5TD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2586CA-04CB-4AEF-8134-9CBB9A29ED3F}">
  <a:tblStyle styleId="{662586CA-04CB-4AEF-8134-9CBB9A29ED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anumGothicExtraBold-bold.fntdata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의미, 목적?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이미지 to text 만들면   모델이 feature를 식별하는 방법과, 이 feature가 text와 어떻게 연관되어있는지 이해할 수 있다. 이렇게 평가하는 과정에서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 지식으로 text to img 만들때 보다 정보에 입각한 방법(?)으로 결정지을 수 있음. &gt; 따라서 더 나은 이미지생성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Vision transformer  : vision 분야에 transformer 구조가 사용됨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Self-Attention을 적용하는 시도는 있었으나, Hardware Accelerators에 비효율적.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NLP에서 가장 대표적인 구조 "Self-Attention"를 활용한 Transformer 를 사용하기로함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이미지를 Patch로 분할 후 Sequence로 입력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Transformer는 inductive biases가 없음 = Locality와 Translation Equivariance 같은 CNN의 특성이 없음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task에 test를 진행할때, SGD with momentum이 adaptive gradient method인 Adam보다 좋은 generalization을 보여줄 때가 있습니다. 따라서 연구자들은 SGD, Adam 각각에 대하여 선택 고민과 실험을 해야함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그것을 해결하기 위해서 AdamW 사용,.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cv 1팀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2023.03.28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오용희</a:t>
            </a:r>
            <a:endParaRPr b="0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및 주제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6861900" y="2254742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구성원 1 : 이강민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구성원 2 : 국명준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구성원 3 : 오용희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구성원 4 : 오창준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1619" y="1349560"/>
            <a:ext cx="1967000" cy="259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4562" y="2276223"/>
            <a:ext cx="2030990" cy="848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b="0" i="0" sz="2000" u="none" cap="none" strike="noStrike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532557" y="1181286"/>
            <a:ext cx="4979400" cy="2733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-   Competition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Train , inference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1565045" y="7650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descr="Untitled" id="74" name="Google Shape;74;p4"/>
          <p:cNvSpPr/>
          <p:nvPr/>
        </p:nvSpPr>
        <p:spPr>
          <a:xfrm>
            <a:off x="4419600" y="2419350"/>
            <a:ext cx="198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634088" y="737624"/>
            <a:ext cx="1065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gt_prompt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3083143" y="608604"/>
            <a:ext cx="1529552" cy="5571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to Img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(stable diffusion)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182" y="615081"/>
            <a:ext cx="691486" cy="611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4"/>
          <p:cNvGraphicFramePr/>
          <p:nvPr/>
        </p:nvGraphicFramePr>
        <p:xfrm>
          <a:off x="2664894" y="155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{662586CA-04CB-4AEF-8134-9CBB9A29ED3F}</a:tableStyleId>
              </a:tblPr>
              <a:tblGrid>
                <a:gridCol w="825475"/>
                <a:gridCol w="825475"/>
              </a:tblGrid>
              <a:tr h="4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prompt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image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" name="Google Shape;79;p4"/>
          <p:cNvSpPr txBox="1"/>
          <p:nvPr/>
        </p:nvSpPr>
        <p:spPr>
          <a:xfrm>
            <a:off x="3014776" y="2134864"/>
            <a:ext cx="904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698674" y="2842475"/>
            <a:ext cx="1258744" cy="6317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 to embedding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(ViT)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2635388" y="887199"/>
            <a:ext cx="379388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4"/>
          <p:cNvSpPr txBox="1"/>
          <p:nvPr/>
        </p:nvSpPr>
        <p:spPr>
          <a:xfrm>
            <a:off x="4698674" y="3992565"/>
            <a:ext cx="1423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gt_embedding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6400800" y="3004465"/>
            <a:ext cx="1611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pred_embedding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2699198" y="3930931"/>
            <a:ext cx="1614070" cy="4310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(Senten</a:t>
            </a:r>
            <a:r>
              <a:rPr lang="en-US" sz="1000">
                <a:solidFill>
                  <a:schemeClr val="lt1"/>
                </a:solidFill>
              </a:rPr>
              <a:t>c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Transformer)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rot="5400000">
            <a:off x="7448665" y="3644482"/>
            <a:ext cx="828942" cy="62273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4"/>
          <p:cNvCxnSpPr>
            <a:stCxn id="83" idx="2"/>
            <a:endCxn id="85" idx="2"/>
          </p:cNvCxnSpPr>
          <p:nvPr/>
        </p:nvCxnSpPr>
        <p:spPr>
          <a:xfrm flipH="1" rot="-5400000">
            <a:off x="7264590" y="3254192"/>
            <a:ext cx="229200" cy="345300"/>
          </a:xfrm>
          <a:prstGeom prst="bentConnector2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4"/>
          <p:cNvSpPr txBox="1"/>
          <p:nvPr/>
        </p:nvSpPr>
        <p:spPr>
          <a:xfrm>
            <a:off x="8174502" y="3801955"/>
            <a:ext cx="13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4670310" y="911074"/>
            <a:ext cx="379388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4"/>
          <p:cNvCxnSpPr>
            <a:stCxn id="75" idx="2"/>
          </p:cNvCxnSpPr>
          <p:nvPr/>
        </p:nvCxnSpPr>
        <p:spPr>
          <a:xfrm flipH="1" rot="-5400000">
            <a:off x="1784443" y="1427601"/>
            <a:ext cx="1262700" cy="498300"/>
          </a:xfrm>
          <a:prstGeom prst="bentConnector2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4"/>
          <p:cNvCxnSpPr>
            <a:stCxn id="77" idx="2"/>
          </p:cNvCxnSpPr>
          <p:nvPr/>
        </p:nvCxnSpPr>
        <p:spPr>
          <a:xfrm rot="5400000">
            <a:off x="4351575" y="1190930"/>
            <a:ext cx="1081500" cy="1153200"/>
          </a:xfrm>
          <a:prstGeom prst="bentConnector2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4"/>
          <p:cNvCxnSpPr/>
          <p:nvPr/>
        </p:nvCxnSpPr>
        <p:spPr>
          <a:xfrm>
            <a:off x="4400474" y="4146452"/>
            <a:ext cx="379388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4"/>
          <p:cNvCxnSpPr>
            <a:endCxn id="84" idx="1"/>
          </p:cNvCxnSpPr>
          <p:nvPr/>
        </p:nvCxnSpPr>
        <p:spPr>
          <a:xfrm flipH="1" rot="-5400000">
            <a:off x="1762898" y="3210153"/>
            <a:ext cx="1838400" cy="34200"/>
          </a:xfrm>
          <a:prstGeom prst="bentConnector3">
            <a:avLst>
              <a:gd fmla="val 8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4"/>
          <p:cNvCxnSpPr>
            <a:endCxn id="80" idx="1"/>
          </p:cNvCxnSpPr>
          <p:nvPr/>
        </p:nvCxnSpPr>
        <p:spPr>
          <a:xfrm flipH="1" rot="-5400000">
            <a:off x="4082174" y="2541855"/>
            <a:ext cx="850200" cy="382800"/>
          </a:xfrm>
          <a:prstGeom prst="bentConnector3">
            <a:avLst>
              <a:gd fmla="val 5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4"/>
          <p:cNvCxnSpPr/>
          <p:nvPr/>
        </p:nvCxnSpPr>
        <p:spPr>
          <a:xfrm>
            <a:off x="6021412" y="3227323"/>
            <a:ext cx="379388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4"/>
          <p:cNvCxnSpPr/>
          <p:nvPr/>
        </p:nvCxnSpPr>
        <p:spPr>
          <a:xfrm>
            <a:off x="6021412" y="4146452"/>
            <a:ext cx="1331091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1532799" y="292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descr="Untitled" id="104" name="Google Shape;104;p6"/>
          <p:cNvSpPr/>
          <p:nvPr/>
        </p:nvSpPr>
        <p:spPr>
          <a:xfrm>
            <a:off x="4419600" y="2419350"/>
            <a:ext cx="198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443" y="1113865"/>
            <a:ext cx="2997157" cy="12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0151" y="903511"/>
            <a:ext cx="2767574" cy="275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1515" y="3783980"/>
            <a:ext cx="4225561" cy="123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532799" y="292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descr="Untitled" id="116" name="Google Shape;116;p7"/>
          <p:cNvSpPr/>
          <p:nvPr/>
        </p:nvSpPr>
        <p:spPr>
          <a:xfrm>
            <a:off x="4419600" y="2419350"/>
            <a:ext cx="198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1653610" y="831166"/>
            <a:ext cx="6165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IMAGE IS WORTH 16X16 WORDS: TRANSFORMERS FOR IMAGE RECOGNITION AT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450" y="1892965"/>
            <a:ext cx="5554670" cy="277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1532799" y="292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0" i="0" sz="20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titled" id="127" name="Google Shape;127;p8"/>
          <p:cNvSpPr/>
          <p:nvPr/>
        </p:nvSpPr>
        <p:spPr>
          <a:xfrm>
            <a:off x="4419600" y="2419350"/>
            <a:ext cx="198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882" y="874785"/>
            <a:ext cx="3868274" cy="3846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6658839" y="1750812"/>
            <a:ext cx="187840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: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: 100 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size : 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 : 5e-5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 : AdamW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5485" y="1640793"/>
            <a:ext cx="1440953" cy="269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1532799" y="29258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endParaRPr b="0" i="0" sz="20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titled" id="139" name="Google Shape;139;p9"/>
          <p:cNvSpPr/>
          <p:nvPr/>
        </p:nvSpPr>
        <p:spPr>
          <a:xfrm>
            <a:off x="4419600" y="2419350"/>
            <a:ext cx="198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799" y="897927"/>
            <a:ext cx="1792047" cy="334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YONGHEE OH</dc:creator>
</cp:coreProperties>
</file>