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4" r:id="rId9"/>
    <p:sldId id="263" r:id="rId10"/>
    <p:sldId id="265" r:id="rId11"/>
    <p:sldId id="266" r:id="rId12"/>
    <p:sldId id="268" r:id="rId13"/>
    <p:sldId id="267" r:id="rId14"/>
  </p:sldIdLst>
  <p:sldSz cx="9144000" cy="5143500" type="screen16x9"/>
  <p:notesSz cx="6858000" cy="9144000"/>
  <p:embeddedFontLst>
    <p:embeddedFont>
      <p:font typeface="NanumGothic ExtraBold" panose="020B0600000101010101" charset="-127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이는 모델의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아키텍쳐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modality, task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모두를 하나로 합쳤고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066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이는 모델의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아키텍쳐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modality, task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모두를 하나로 합쳤고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30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이는 모델의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아키텍쳐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modality, task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모두를 하나로 합쳤고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239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이는 모델의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아키텍쳐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modality, task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모두를 하나로 합쳤고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75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571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이는 모델의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아키텍쳐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modality, task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모두를 하나로 합쳤고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이는 모델의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아키텍쳐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modality, task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모두를 하나로 합쳤고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160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이는 모델의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아키텍쳐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modality, task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모두를 하나로 합쳤고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875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이는 모델의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아키텍쳐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modality, task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모두를 하나로 합쳤고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703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adv cv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7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오용희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551850" y="32830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965E9-4122-8A52-9C86-24AB99F1F724}"/>
              </a:ext>
            </a:extLst>
          </p:cNvPr>
          <p:cNvSpPr txBox="1"/>
          <p:nvPr/>
        </p:nvSpPr>
        <p:spPr>
          <a:xfrm>
            <a:off x="1494700" y="99455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CLIP : Contrastive Language-Image Pretraining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F4AED-71DB-C50B-2010-71D15DF4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094" y="1430009"/>
            <a:ext cx="5168764" cy="34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7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551850" y="32830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965E9-4122-8A52-9C86-24AB99F1F724}"/>
              </a:ext>
            </a:extLst>
          </p:cNvPr>
          <p:cNvSpPr txBox="1"/>
          <p:nvPr/>
        </p:nvSpPr>
        <p:spPr>
          <a:xfrm>
            <a:off x="1494700" y="99455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CLIP : Contrastive Language-Image Pretraining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F4AED-71DB-C50B-2010-71D15DF4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094" y="1430009"/>
            <a:ext cx="5168764" cy="34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1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551850" y="328307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800" b="0" i="0" dirty="0">
                <a:solidFill>
                  <a:srgbClr val="222222"/>
                </a:solidFill>
                <a:effectLst/>
                <a:latin typeface="Spoqa Han Sans"/>
              </a:rPr>
              <a:t>Ensemble</a:t>
            </a:r>
            <a:r>
              <a:rPr lang="en-US" altLang="ko-KR" sz="2000" b="0" i="0" dirty="0">
                <a:solidFill>
                  <a:srgbClr val="19264B"/>
                </a:solidFill>
                <a:effectLst/>
                <a:latin typeface="NanumGothic ExtraBold"/>
                <a:ea typeface="NanumGothic ExtraBold"/>
                <a:sym typeface="NanumGothic ExtraBold"/>
              </a:rPr>
              <a:t> ( Vit + CLIP + OFA )</a:t>
            </a:r>
            <a:endParaRPr lang="en-US" altLang="ko-KR" sz="2800" b="0" i="0" dirty="0">
              <a:solidFill>
                <a:srgbClr val="222222"/>
              </a:solidFill>
              <a:effectLst/>
              <a:latin typeface="Spoqa Han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F4AED-71DB-C50B-2010-71D15DF4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663" y="1430009"/>
            <a:ext cx="5168764" cy="34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551850" y="32830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Google Shape;128;p8">
            <a:extLst>
              <a:ext uri="{FF2B5EF4-FFF2-40B4-BE49-F238E27FC236}">
                <a16:creationId xmlns:a16="http://schemas.microsoft.com/office/drawing/2014/main" id="{98C1A049-BD5B-C9C1-9C36-FD573A23B94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1850" y="1528541"/>
            <a:ext cx="2336175" cy="224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6C90D9-C8DD-C4F2-F309-8BE616709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921" y="1765710"/>
            <a:ext cx="4802204" cy="27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7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 err="1"/>
              <a:t>이강민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 err="1"/>
              <a:t>국명준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 err="1"/>
              <a:t>오용희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 : </a:t>
            </a:r>
            <a:r>
              <a:rPr lang="ko-KR" altLang="en-US" dirty="0" err="1"/>
              <a:t>오창준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oogle Shape;55;p2">
            <a:extLst>
              <a:ext uri="{FF2B5EF4-FFF2-40B4-BE49-F238E27FC236}">
                <a16:creationId xmlns:a16="http://schemas.microsoft.com/office/drawing/2014/main" id="{C62C161F-4972-EC32-2776-B0DEF2D61A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9237" y="1283477"/>
            <a:ext cx="2536993" cy="3393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b="0" i="0" u="none" strike="noStrike" cap="none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1532557" y="1181286"/>
            <a:ext cx="49794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-   Competition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-US" sz="1600" b="0" i="0" u="none" strike="noStrike" cap="none" dirty="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dirty="0"/>
          </a:p>
          <a:p>
            <a:pPr marL="285750" marR="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-US" sz="1600" b="0" i="0" u="none" strike="noStrike" cap="none" dirty="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dirty="0"/>
          </a:p>
          <a:p>
            <a:pPr marL="285750" marR="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-US" sz="1600" b="0" i="0" u="none" strike="noStrike" cap="none" dirty="0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Train , inference</a:t>
            </a:r>
            <a:endParaRPr dirty="0"/>
          </a:p>
          <a:p>
            <a:pPr marL="285750" marR="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Competition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E1C445-9C67-8170-CC00-53BB5AE38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306" y="2982610"/>
            <a:ext cx="7232406" cy="1854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CC745F-7AD2-3892-64AC-787A48F45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1318133"/>
            <a:ext cx="7232406" cy="12536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353975" y="209663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Dataset</a:t>
            </a:r>
          </a:p>
        </p:txBody>
      </p:sp>
      <p:pic>
        <p:nvPicPr>
          <p:cNvPr id="2" name="Google Shape;106;p6">
            <a:extLst>
              <a:ext uri="{FF2B5EF4-FFF2-40B4-BE49-F238E27FC236}">
                <a16:creationId xmlns:a16="http://schemas.microsoft.com/office/drawing/2014/main" id="{F4A6DA15-5654-BEBF-494A-158FC644DF1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2632" y="1079531"/>
            <a:ext cx="2767574" cy="2758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7;p6">
            <a:extLst>
              <a:ext uri="{FF2B5EF4-FFF2-40B4-BE49-F238E27FC236}">
                <a16:creationId xmlns:a16="http://schemas.microsoft.com/office/drawing/2014/main" id="{6A849891-00F8-D38E-1B9F-80546D1FD3F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8751" y="3838220"/>
            <a:ext cx="4225561" cy="12331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96170C-757F-4C86-55AD-BBF3322E502F}"/>
              </a:ext>
            </a:extLst>
          </p:cNvPr>
          <p:cNvSpPr txBox="1"/>
          <p:nvPr/>
        </p:nvSpPr>
        <p:spPr>
          <a:xfrm>
            <a:off x="1428751" y="77175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DiffusionDB-2M –– Part 0001 to 0100 of 2000</a:t>
            </a:r>
          </a:p>
        </p:txBody>
      </p:sp>
    </p:spTree>
    <p:extLst>
      <p:ext uri="{BB962C8B-B14F-4D97-AF65-F5344CB8AC3E}">
        <p14:creationId xmlns:p14="http://schemas.microsoft.com/office/powerpoint/2010/main" val="120566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551850" y="32830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965E9-4122-8A52-9C86-24AB99F1F724}"/>
              </a:ext>
            </a:extLst>
          </p:cNvPr>
          <p:cNvSpPr txBox="1"/>
          <p:nvPr/>
        </p:nvSpPr>
        <p:spPr>
          <a:xfrm>
            <a:off x="1494700" y="99455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OFA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multimodal pretraining omni-model OFA (One For All)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0454E6-DACB-78A5-7BD9-32E110A28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527" y="1568591"/>
            <a:ext cx="6778379" cy="32466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551850" y="32830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965E9-4122-8A52-9C86-24AB99F1F724}"/>
              </a:ext>
            </a:extLst>
          </p:cNvPr>
          <p:cNvSpPr txBox="1"/>
          <p:nvPr/>
        </p:nvSpPr>
        <p:spPr>
          <a:xfrm>
            <a:off x="2573406" y="43059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CLIP : Contrastive Language-Image Pretraining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2B1673-8481-1F04-96BC-B6A62C05C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1585750"/>
            <a:ext cx="3824288" cy="226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D558CD-D57F-C1C0-52B3-D793E1200443}"/>
              </a:ext>
            </a:extLst>
          </p:cNvPr>
          <p:cNvSpPr txBox="1"/>
          <p:nvPr/>
        </p:nvSpPr>
        <p:spPr>
          <a:xfrm>
            <a:off x="1612107" y="969176"/>
            <a:ext cx="373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Zero-shot learning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194303-B917-BE81-37DA-1BB99B47B1DC}"/>
              </a:ext>
            </a:extLst>
          </p:cNvPr>
          <p:cNvSpPr/>
          <p:nvPr/>
        </p:nvSpPr>
        <p:spPr>
          <a:xfrm>
            <a:off x="1935956" y="3907631"/>
            <a:ext cx="3407569" cy="266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label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80DC3-30CC-6EBA-1F20-836ED6C4ED24}"/>
              </a:ext>
            </a:extLst>
          </p:cNvPr>
          <p:cNvSpPr txBox="1"/>
          <p:nvPr/>
        </p:nvSpPr>
        <p:spPr>
          <a:xfrm>
            <a:off x="5679281" y="2207419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Re-Train </a:t>
            </a:r>
            <a:r>
              <a:rPr lang="ko-KR" altLang="en-US" dirty="0"/>
              <a:t>비효율적</a:t>
            </a:r>
          </a:p>
        </p:txBody>
      </p:sp>
    </p:spTree>
    <p:extLst>
      <p:ext uri="{BB962C8B-B14F-4D97-AF65-F5344CB8AC3E}">
        <p14:creationId xmlns:p14="http://schemas.microsoft.com/office/powerpoint/2010/main" val="383349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551850" y="32830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965E9-4122-8A52-9C86-24AB99F1F724}"/>
              </a:ext>
            </a:extLst>
          </p:cNvPr>
          <p:cNvSpPr txBox="1"/>
          <p:nvPr/>
        </p:nvSpPr>
        <p:spPr>
          <a:xfrm>
            <a:off x="2573406" y="43059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CLIP : Contrastive Language-Image Pretraining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2B1673-8481-1F04-96BC-B6A62C05C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1585750"/>
            <a:ext cx="3824288" cy="226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D558CD-D57F-C1C0-52B3-D793E1200443}"/>
              </a:ext>
            </a:extLst>
          </p:cNvPr>
          <p:cNvSpPr txBox="1"/>
          <p:nvPr/>
        </p:nvSpPr>
        <p:spPr>
          <a:xfrm>
            <a:off x="1612107" y="969176"/>
            <a:ext cx="373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Zero-shot learning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194303-B917-BE81-37DA-1BB99B47B1DC}"/>
              </a:ext>
            </a:extLst>
          </p:cNvPr>
          <p:cNvSpPr/>
          <p:nvPr/>
        </p:nvSpPr>
        <p:spPr>
          <a:xfrm>
            <a:off x="1935956" y="3907631"/>
            <a:ext cx="3407569" cy="266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label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C6E93-CC49-3223-483A-02BBA367EFF4}"/>
              </a:ext>
            </a:extLst>
          </p:cNvPr>
          <p:cNvSpPr txBox="1"/>
          <p:nvPr/>
        </p:nvSpPr>
        <p:spPr>
          <a:xfrm>
            <a:off x="5480912" y="2464594"/>
            <a:ext cx="332898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latin typeface="Nanum Gothic"/>
              </a:rPr>
              <a:t>CLIP</a:t>
            </a:r>
            <a:endParaRPr lang="en-US" altLang="ko-K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Nanum Gothic"/>
              </a:rPr>
              <a:t>(Contrast Language-Image Pretraining)</a:t>
            </a:r>
            <a:endParaRPr lang="en-US" altLang="ko-KR" b="0" dirty="0">
              <a:effectLst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6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551850" y="32830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965E9-4122-8A52-9C86-24AB99F1F724}"/>
              </a:ext>
            </a:extLst>
          </p:cNvPr>
          <p:cNvSpPr txBox="1"/>
          <p:nvPr/>
        </p:nvSpPr>
        <p:spPr>
          <a:xfrm>
            <a:off x="1494700" y="99455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CLIP : Contrastive Language-Image Pretraining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1ECB87-9F95-A3B0-7A06-B35E8D08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364" y="1633817"/>
            <a:ext cx="4512273" cy="323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517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201</Words>
  <Application>Microsoft Office PowerPoint</Application>
  <PresentationFormat>화면 슬라이드 쇼(16:9)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Nanum Gothic</vt:lpstr>
      <vt:lpstr>NanumGothic ExtraBold</vt:lpstr>
      <vt:lpstr>zeitung</vt:lpstr>
      <vt:lpstr>Arial</vt:lpstr>
      <vt:lpstr>Spoqa Han Sans</vt:lpstr>
      <vt:lpstr>-apple-system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YONGHEE OH</cp:lastModifiedBy>
  <cp:revision>3</cp:revision>
  <dcterms:modified xsi:type="dcterms:W3CDTF">2023-07-04T07:46:54Z</dcterms:modified>
</cp:coreProperties>
</file>