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312" r:id="rId4"/>
    <p:sldId id="258" r:id="rId5"/>
    <p:sldId id="313" r:id="rId6"/>
    <p:sldId id="314" r:id="rId7"/>
    <p:sldId id="302" r:id="rId8"/>
    <p:sldId id="315" r:id="rId9"/>
    <p:sldId id="316" r:id="rId10"/>
    <p:sldId id="319" r:id="rId11"/>
    <p:sldId id="318" r:id="rId12"/>
    <p:sldId id="31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97" autoAdjust="0"/>
  </p:normalViewPr>
  <p:slideViewPr>
    <p:cSldViewPr snapToGrid="0">
      <p:cViewPr varScale="1">
        <p:scale>
          <a:sx n="114" d="100"/>
          <a:sy n="114" d="100"/>
        </p:scale>
        <p:origin x="184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5552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2006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79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195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반어법은 문장을 강조하는 수사법으로 </a:t>
            </a:r>
            <a:r>
              <a:rPr lang="en-US" altLang="ko-KR" dirty="0"/>
              <a:t>Context</a:t>
            </a:r>
            <a:r>
              <a:rPr lang="ko-KR" altLang="en-US" dirty="0"/>
              <a:t>에 따라 그 판단이 달라집니다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6623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8922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1980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초기에는 선행 연구를 찾아보고 데이터셋을 찾아 </a:t>
            </a:r>
            <a:r>
              <a:rPr lang="en-US" altLang="ko-KR" dirty="0"/>
              <a:t>Context</a:t>
            </a:r>
            <a:r>
              <a:rPr lang="ko-KR" altLang="en-US" dirty="0"/>
              <a:t>만을 추가해 </a:t>
            </a:r>
            <a:r>
              <a:rPr lang="en-US" altLang="ko-KR" dirty="0"/>
              <a:t>Sarcasm Detection Bot</a:t>
            </a:r>
            <a:r>
              <a:rPr lang="ko-KR" altLang="en-US" dirty="0"/>
              <a:t>을 만들고자 했다</a:t>
            </a:r>
            <a:r>
              <a:rPr lang="en-US" altLang="ko-KR" dirty="0"/>
              <a:t>. </a:t>
            </a:r>
            <a:r>
              <a:rPr lang="ko-KR" altLang="en-US" dirty="0"/>
              <a:t>그러나 선행 연구는 대부분 영어로 되어 있어 </a:t>
            </a:r>
            <a:r>
              <a:rPr lang="en-US" altLang="ko-KR" dirty="0"/>
              <a:t>Reddit</a:t>
            </a:r>
            <a:r>
              <a:rPr lang="ko-KR" altLang="en-US" dirty="0"/>
              <a:t>이나 </a:t>
            </a:r>
            <a:r>
              <a:rPr lang="en-US" altLang="ko-KR" dirty="0"/>
              <a:t>twitter</a:t>
            </a:r>
            <a:r>
              <a:rPr lang="ko-KR" altLang="en-US" dirty="0"/>
              <a:t>의 해시태그에 기반한 데이터셋을 통해 구축할 수 있었지만 한국어는 이러한 연구가 없었다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8270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170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스터디 </a:t>
            </a:r>
            <a:r>
              <a:rPr lang="en-US" altLang="ko" sz="2500" b="1" dirty="0">
                <a:solidFill>
                  <a:srgbClr val="19264B"/>
                </a:solidFill>
              </a:rPr>
              <a:t>CS224N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3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07.04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원동연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Introduction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B429C-EC12-1437-A8A2-7CEB2BF2F93E}"/>
              </a:ext>
            </a:extLst>
          </p:cNvPr>
          <p:cNvSpPr txBox="1"/>
          <p:nvPr/>
        </p:nvSpPr>
        <p:spPr>
          <a:xfrm>
            <a:off x="3645528" y="3662200"/>
            <a:ext cx="3809030" cy="349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Korean Sarcasm with Context</a:t>
            </a:r>
            <a:endParaRPr lang="ko-KR" altLang="en-US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56010D0-AFE0-E805-2F69-C83A01C2F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050" y="1702951"/>
            <a:ext cx="1857143" cy="1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REC 2022 - LREC 2022">
            <a:extLst>
              <a:ext uri="{FF2B5EF4-FFF2-40B4-BE49-F238E27FC236}">
                <a16:creationId xmlns:a16="http://schemas.microsoft.com/office/drawing/2014/main" id="{D7714826-8025-4868-77F0-E97CA9177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434" y="1729549"/>
            <a:ext cx="1592607" cy="180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6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GPT Augmentation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2B4E25-30CC-1BE9-182D-FDF02ACC2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307" y="1298966"/>
            <a:ext cx="6016981" cy="299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8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Process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098" name="Picture 2" descr="AI허브, 개인정보 유출 주장 제기에 NIA 측 &quot;서비스 중단&quot; - 뉴스워커">
            <a:extLst>
              <a:ext uri="{FF2B5EF4-FFF2-40B4-BE49-F238E27FC236}">
                <a16:creationId xmlns:a16="http://schemas.microsoft.com/office/drawing/2014/main" id="{F34030D9-23EF-A113-CA00-5670A5D18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09" y="1561383"/>
            <a:ext cx="26860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23ECAA-9EC0-7F13-49F8-A20825CDD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1277" y="2995449"/>
            <a:ext cx="1938291" cy="2709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B3276C-911F-5ECE-93D6-5C94AF18AD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9977" y="1191327"/>
            <a:ext cx="2686050" cy="11502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5A88BC-E82E-887C-A975-FEF56CBC76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2012" y="3952173"/>
            <a:ext cx="3021980" cy="347000"/>
          </a:xfrm>
          <a:prstGeom prst="rect">
            <a:avLst/>
          </a:prstGeom>
        </p:spPr>
      </p:pic>
      <p:pic>
        <p:nvPicPr>
          <p:cNvPr id="4100" name="Picture 4" descr="ChatGPT - 나무위키">
            <a:extLst>
              <a:ext uri="{FF2B5EF4-FFF2-40B4-BE49-F238E27FC236}">
                <a16:creationId xmlns:a16="http://schemas.microsoft.com/office/drawing/2014/main" id="{38A3A96F-9506-2A18-068E-1093859CF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55" y="2821012"/>
            <a:ext cx="471328" cy="47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AEC8FB-C545-9D53-ADEF-66425B9E4890}"/>
              </a:ext>
            </a:extLst>
          </p:cNvPr>
          <p:cNvSpPr txBox="1"/>
          <p:nvPr/>
        </p:nvSpPr>
        <p:spPr>
          <a:xfrm>
            <a:off x="6225083" y="2918176"/>
            <a:ext cx="268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GPT augmentation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3CBE617-7DAE-0A6F-4160-55CDF49DD635}"/>
              </a:ext>
            </a:extLst>
          </p:cNvPr>
          <p:cNvCxnSpPr>
            <a:cxnSpLocks/>
          </p:cNvCxnSpPr>
          <p:nvPr/>
        </p:nvCxnSpPr>
        <p:spPr>
          <a:xfrm>
            <a:off x="6705913" y="2441695"/>
            <a:ext cx="0" cy="37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B353C4-DA1C-D381-4C55-82EFFA5473DF}"/>
              </a:ext>
            </a:extLst>
          </p:cNvPr>
          <p:cNvCxnSpPr/>
          <p:nvPr/>
        </p:nvCxnSpPr>
        <p:spPr>
          <a:xfrm>
            <a:off x="6711489" y="3359252"/>
            <a:ext cx="0" cy="37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12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 소개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1408975" y="1296591"/>
            <a:ext cx="22821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팀원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 :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김민기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팀원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 :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김유민</a:t>
            </a:r>
            <a:endParaRPr lang="en-US" altLang="ko-KR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팀원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3 : </a:t>
            </a:r>
            <a:r>
              <a:rPr lang="ko-KR" altLang="en-US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서희재</a:t>
            </a:r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팀원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4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원동연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Title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E02EE-04AC-5D22-0AA7-A89CC4741435}"/>
              </a:ext>
            </a:extLst>
          </p:cNvPr>
          <p:cNvSpPr txBox="1"/>
          <p:nvPr/>
        </p:nvSpPr>
        <p:spPr>
          <a:xfrm>
            <a:off x="2996890" y="2364898"/>
            <a:ext cx="4379119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한국어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Sarcasm Dataset with GPT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3479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6;p14">
            <a:extLst>
              <a:ext uri="{FF2B5EF4-FFF2-40B4-BE49-F238E27FC236}">
                <a16:creationId xmlns:a16="http://schemas.microsoft.com/office/drawing/2014/main" id="{E4DEC389-842B-F2C8-3164-7CFFB8B1E65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Abstract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28495-B309-6646-937D-E32093C31B2A}"/>
              </a:ext>
            </a:extLst>
          </p:cNvPr>
          <p:cNvSpPr txBox="1"/>
          <p:nvPr/>
        </p:nvSpPr>
        <p:spPr>
          <a:xfrm>
            <a:off x="2705495" y="2364898"/>
            <a:ext cx="5613315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사람이 참 검소해요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백결선생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후손인가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 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6;p14">
            <a:extLst>
              <a:ext uri="{FF2B5EF4-FFF2-40B4-BE49-F238E27FC236}">
                <a16:creationId xmlns:a16="http://schemas.microsoft.com/office/drawing/2014/main" id="{E4DEC389-842B-F2C8-3164-7CFFB8B1E65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Abstract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28495-B309-6646-937D-E32093C31B2A}"/>
              </a:ext>
            </a:extLst>
          </p:cNvPr>
          <p:cNvSpPr txBox="1"/>
          <p:nvPr/>
        </p:nvSpPr>
        <p:spPr>
          <a:xfrm>
            <a:off x="2705495" y="2442954"/>
            <a:ext cx="5613315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사람이 참 검소해요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백결선생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후손인가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 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FF5165-9EB7-F752-A05D-BC496CBC7E75}"/>
              </a:ext>
            </a:extLst>
          </p:cNvPr>
          <p:cNvSpPr txBox="1"/>
          <p:nvPr/>
        </p:nvSpPr>
        <p:spPr>
          <a:xfrm>
            <a:off x="1633654" y="2080542"/>
            <a:ext cx="8201722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아이구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백선생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오늘은 토끼털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코트네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아버님이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사냥꾼이신가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050" name="Picture 2" descr="굿이에요 굿&quot; 74세 된 하이킥 교감선생님 근황 | 근황올림픽">
            <a:extLst>
              <a:ext uri="{FF2B5EF4-FFF2-40B4-BE49-F238E27FC236}">
                <a16:creationId xmlns:a16="http://schemas.microsoft.com/office/drawing/2014/main" id="{3679FAED-97AE-F9AF-D527-48A7575E5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931" y="3039988"/>
            <a:ext cx="2305589" cy="163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4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Introduction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CA5CB-94F6-B3D1-550D-EC834594276E}"/>
              </a:ext>
            </a:extLst>
          </p:cNvPr>
          <p:cNvSpPr txBox="1"/>
          <p:nvPr/>
        </p:nvSpPr>
        <p:spPr>
          <a:xfrm>
            <a:off x="2085049" y="2049283"/>
            <a:ext cx="6651290" cy="1121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즉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Context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유무가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Sarcasm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판단에 영향</a:t>
            </a:r>
            <a:endParaRPr lang="en-US" altLang="ko-KR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Sarcasm Detection With / Without Context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Using GPT Data Augmentation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7703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Introduction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06CBB-013A-21A8-EF39-308763A23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309" y="1295147"/>
            <a:ext cx="5865129" cy="270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0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Introduction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90481-0A4B-E12A-6CEC-C66C564B1A18}"/>
              </a:ext>
            </a:extLst>
          </p:cNvPr>
          <p:cNvSpPr txBox="1"/>
          <p:nvPr/>
        </p:nvSpPr>
        <p:spPr>
          <a:xfrm>
            <a:off x="2158250" y="1760766"/>
            <a:ext cx="4572000" cy="915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SemEval2018_Hashtag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Ptacek2014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#Sarcasm #Irony</a:t>
            </a:r>
          </a:p>
        </p:txBody>
      </p:sp>
      <p:pic>
        <p:nvPicPr>
          <p:cNvPr id="6146" name="Picture 2" descr="Reddit - Wikipedia">
            <a:extLst>
              <a:ext uri="{FF2B5EF4-FFF2-40B4-BE49-F238E27FC236}">
                <a16:creationId xmlns:a16="http://schemas.microsoft.com/office/drawing/2014/main" id="{18654210-AD61-99DF-9070-E12DFB9BD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87" y="3118273"/>
            <a:ext cx="803981" cy="80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witter - Wikipedia">
            <a:extLst>
              <a:ext uri="{FF2B5EF4-FFF2-40B4-BE49-F238E27FC236}">
                <a16:creationId xmlns:a16="http://schemas.microsoft.com/office/drawing/2014/main" id="{8CD08FED-CB8C-9755-7995-3A1649E58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26" y="3134518"/>
            <a:ext cx="957683" cy="78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86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Introduction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09537-3E50-A6AA-60CB-4FA5F8A70D10}"/>
              </a:ext>
            </a:extLst>
          </p:cNvPr>
          <p:cNvSpPr txBox="1"/>
          <p:nvPr/>
        </p:nvSpPr>
        <p:spPr>
          <a:xfrm>
            <a:off x="1765994" y="1791776"/>
            <a:ext cx="7254815" cy="166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kor_sarcasm</a:t>
            </a: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in hugging-face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"7</a:t>
            </a:r>
            <a:r>
              <a:rPr lang="ko-KR" altLang="en-US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회 </a:t>
            </a: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점차로 지고 있는데 </a:t>
            </a:r>
            <a:r>
              <a:rPr lang="ko-KR" altLang="en-US" sz="1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원아웃</a:t>
            </a:r>
            <a:r>
              <a:rPr lang="ko-KR" altLang="en-US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만루상황에서 병살 당해 이닝이 끝났을 때는 욕을 해도 된다는 것이 사회의 룰입니다 </a:t>
            </a: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“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"</a:t>
            </a:r>
            <a:r>
              <a:rPr lang="ko-KR" altLang="en-US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그 커플은 너무 웃겨 </a:t>
            </a:r>
            <a:r>
              <a:rPr lang="ko-KR" altLang="en-US" sz="1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ㅎㅎㅎ</a:t>
            </a:r>
            <a:r>
              <a:rPr lang="ko-KR" altLang="en-US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“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"</a:t>
            </a:r>
            <a:r>
              <a:rPr lang="ko-KR" altLang="en-US" sz="1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용준좌</a:t>
            </a:r>
            <a:r>
              <a:rPr lang="ko-KR" altLang="en-US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드릴 맥주 사서 한국 간다 </a:t>
            </a: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... “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"#161014 </a:t>
            </a:r>
            <a:r>
              <a:rPr lang="ko-KR" altLang="en-US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평화콘서트 </a:t>
            </a: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#</a:t>
            </a:r>
            <a:r>
              <a:rPr lang="ko-KR" altLang="en-US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양도 </a:t>
            </a: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#zico #</a:t>
            </a:r>
            <a:r>
              <a:rPr lang="ko-KR" altLang="en-US" sz="1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에릭남</a:t>
            </a:r>
            <a:r>
              <a:rPr lang="ko-KR" altLang="en-US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#aoa </a:t>
            </a:r>
            <a:r>
              <a:rPr lang="ko-KR" altLang="en-US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티켓 </a:t>
            </a: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</a:t>
            </a:r>
            <a:r>
              <a:rPr lang="ko-KR" altLang="en-US" sz="1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장있습니다</a:t>
            </a:r>
            <a:r>
              <a:rPr lang="ko-KR" altLang="en-US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1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디엠주세요</a:t>
            </a:r>
            <a:r>
              <a:rPr lang="ko-KR" altLang="en-US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~ "</a:t>
            </a:r>
            <a:endParaRPr lang="ko-KR" altLang="en-US" sz="1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382E3-6D23-FEC4-F077-AE619D5DBC93}"/>
              </a:ext>
            </a:extLst>
          </p:cNvPr>
          <p:cNvSpPr txBox="1"/>
          <p:nvPr/>
        </p:nvSpPr>
        <p:spPr>
          <a:xfrm>
            <a:off x="4154216" y="3795278"/>
            <a:ext cx="2776268" cy="349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한국어 데이터셋의 부재</a:t>
            </a:r>
          </a:p>
        </p:txBody>
      </p:sp>
    </p:spTree>
    <p:extLst>
      <p:ext uri="{BB962C8B-B14F-4D97-AF65-F5344CB8AC3E}">
        <p14:creationId xmlns:p14="http://schemas.microsoft.com/office/powerpoint/2010/main" val="279628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215</Words>
  <Application>Microsoft Office PowerPoint</Application>
  <PresentationFormat>화면 슬라이드 쇼(16:9)</PresentationFormat>
  <Paragraphs>47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NanumGothic ExtraBold</vt:lpstr>
      <vt:lpstr>나눔고딕OTF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DONGYEON WON</dc:creator>
  <cp:lastModifiedBy>원동연</cp:lastModifiedBy>
  <cp:revision>8</cp:revision>
  <dcterms:modified xsi:type="dcterms:W3CDTF">2023-07-03T14:17:14Z</dcterms:modified>
</cp:coreProperties>
</file>