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68" r:id="rId4"/>
    <p:sldId id="312" r:id="rId5"/>
    <p:sldId id="313" r:id="rId6"/>
    <p:sldId id="315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/>
    <p:restoredTop sz="94947" autoAdjust="0"/>
  </p:normalViewPr>
  <p:slideViewPr>
    <p:cSldViewPr snapToGrid="0">
      <p:cViewPr varScale="1">
        <p:scale>
          <a:sx n="63" d="100"/>
          <a:sy n="63" d="100"/>
        </p:scale>
        <p:origin x="72" y="739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과정속에서 </a:t>
            </a:r>
            <a:r>
              <a:rPr lang="en-US" altLang="ko-KR" dirty="0"/>
              <a:t>OCR</a:t>
            </a:r>
            <a:r>
              <a:rPr lang="ko-KR" altLang="en-US" dirty="0"/>
              <a:t>이 발달했다는 얘기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535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과정속에서 </a:t>
            </a:r>
            <a:r>
              <a:rPr lang="en-US" altLang="ko-KR" dirty="0"/>
              <a:t>OCR</a:t>
            </a:r>
            <a:r>
              <a:rPr lang="ko-KR" altLang="en-US" dirty="0"/>
              <a:t>이 발달했다는 얘기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836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과정속에서 </a:t>
            </a:r>
            <a:r>
              <a:rPr lang="en-US" altLang="ko-KR" dirty="0"/>
              <a:t>OCR</a:t>
            </a:r>
            <a:r>
              <a:rPr lang="ko-KR" altLang="en-US" dirty="0"/>
              <a:t>이 발달했다는 얘기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592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과정속에서 </a:t>
            </a:r>
            <a:r>
              <a:rPr lang="en-US" altLang="ko-KR" dirty="0"/>
              <a:t>OCR</a:t>
            </a:r>
            <a:r>
              <a:rPr lang="ko-KR" altLang="en-US" dirty="0"/>
              <a:t>이 발달했다는 얘기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9941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6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53963" y="1693178"/>
            <a:ext cx="6929264" cy="14935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" sz="2500" b="1" dirty="0">
                <a:solidFill>
                  <a:srgbClr val="19264B"/>
                </a:solidFill>
              </a:rPr>
              <a:t>CV_2</a:t>
            </a:r>
            <a:r>
              <a:rPr lang="ko-KR" altLang="en-US" sz="2500" b="1" dirty="0">
                <a:solidFill>
                  <a:srgbClr val="19264B"/>
                </a:solidFill>
              </a:rPr>
              <a:t>팀 필수 프로젝트 발표</a:t>
            </a:r>
            <a:endParaRPr lang="en-US" altLang="ko-KR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" dirty="0">
                <a:solidFill>
                  <a:srgbClr val="19264B"/>
                </a:solidFill>
              </a:rPr>
              <a:t>2023.04.04</a:t>
            </a:r>
            <a:endParaRPr lang="ko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2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2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 b="1" dirty="0">
                <a:solidFill>
                  <a:srgbClr val="19264B"/>
                </a:solidFill>
              </a:rPr>
              <a:t>발표자 </a:t>
            </a:r>
            <a:r>
              <a:rPr lang="en-US" altLang="ko-KR" sz="1200" b="1" dirty="0">
                <a:solidFill>
                  <a:srgbClr val="19264B"/>
                </a:solidFill>
              </a:rPr>
              <a:t>:</a:t>
            </a:r>
            <a:r>
              <a:rPr lang="ko-KR" altLang="en-US" sz="1200" b="1" dirty="0">
                <a:solidFill>
                  <a:srgbClr val="19264B"/>
                </a:solidFill>
              </a:rPr>
              <a:t> 강민기</a:t>
            </a: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743BF03D-CF83-E68C-ACD8-3F3BEA241EB6}"/>
              </a:ext>
            </a:extLst>
          </p:cNvPr>
          <p:cNvSpPr txBox="1"/>
          <p:nvPr/>
        </p:nvSpPr>
        <p:spPr>
          <a:xfrm>
            <a:off x="1408975" y="306875"/>
            <a:ext cx="5389202" cy="50600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CV_2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 구성원 소개 및 만남인증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91537-F874-FA3A-34FC-FDC14F37FAD2}"/>
              </a:ext>
            </a:extLst>
          </p:cNvPr>
          <p:cNvSpPr txBox="1"/>
          <p:nvPr/>
        </p:nvSpPr>
        <p:spPr>
          <a:xfrm>
            <a:off x="6405515" y="2128053"/>
            <a:ext cx="2659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강민기 </a:t>
            </a:r>
            <a:r>
              <a:rPr lang="en-US" altLang="ko-KR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소프트웨어학부</a:t>
            </a:r>
            <a:r>
              <a:rPr lang="en-US" altLang="ko-KR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endParaRPr lang="en-US" altLang="ko-KR" sz="1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18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박도영</a:t>
            </a:r>
            <a:r>
              <a:rPr lang="ko-KR" altLang="en-US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기계공학부</a:t>
            </a:r>
            <a:r>
              <a:rPr lang="en-US" altLang="ko-KR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endParaRPr lang="en-US" altLang="ko-KR" sz="1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김우엽 </a:t>
            </a:r>
            <a:r>
              <a:rPr lang="en-US" altLang="ko-KR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기계공학부</a:t>
            </a:r>
            <a:r>
              <a:rPr lang="en-US" altLang="ko-KR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1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76CC7F-BD24-290F-23C5-F75671728D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979"/>
          <a:stretch/>
        </p:blipFill>
        <p:spPr>
          <a:xfrm>
            <a:off x="1408963" y="1437219"/>
            <a:ext cx="4848130" cy="28589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743BF03D-CF83-E68C-ACD8-3F3BEA241EB6}"/>
              </a:ext>
            </a:extLst>
          </p:cNvPr>
          <p:cNvSpPr txBox="1"/>
          <p:nvPr/>
        </p:nvSpPr>
        <p:spPr>
          <a:xfrm>
            <a:off x="1408975" y="306875"/>
            <a:ext cx="5389202" cy="50600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소개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BF8B3E-32C8-90AC-B941-B5BF21CDB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311" y="1844987"/>
            <a:ext cx="5973322" cy="1453525"/>
          </a:xfrm>
          <a:prstGeom prst="rect">
            <a:avLst/>
          </a:prstGeom>
        </p:spPr>
      </p:pic>
      <p:sp>
        <p:nvSpPr>
          <p:cNvPr id="5" name="십자형 4">
            <a:extLst>
              <a:ext uri="{FF2B5EF4-FFF2-40B4-BE49-F238E27FC236}">
                <a16:creationId xmlns:a16="http://schemas.microsoft.com/office/drawing/2014/main" id="{78783729-840A-A9C4-4B29-DC63BE450E5F}"/>
              </a:ext>
            </a:extLst>
          </p:cNvPr>
          <p:cNvSpPr/>
          <p:nvPr/>
        </p:nvSpPr>
        <p:spPr>
          <a:xfrm rot="2725240">
            <a:off x="3373197" y="2380220"/>
            <a:ext cx="383057" cy="383057"/>
          </a:xfrm>
          <a:prstGeom prst="plus">
            <a:avLst>
              <a:gd name="adj" fmla="val 4121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9DE8A68D-FCF7-AA2D-0F95-38CC97E4BBB5}"/>
              </a:ext>
            </a:extLst>
          </p:cNvPr>
          <p:cNvSpPr txBox="1"/>
          <p:nvPr/>
        </p:nvSpPr>
        <p:spPr>
          <a:xfrm>
            <a:off x="3371986" y="2047890"/>
            <a:ext cx="385478" cy="50600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</a:t>
            </a:r>
            <a:endParaRPr sz="2000" b="1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46506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743BF03D-CF83-E68C-ACD8-3F3BEA241EB6}"/>
              </a:ext>
            </a:extLst>
          </p:cNvPr>
          <p:cNvSpPr txBox="1"/>
          <p:nvPr/>
        </p:nvSpPr>
        <p:spPr>
          <a:xfrm>
            <a:off x="1408975" y="306875"/>
            <a:ext cx="5389202" cy="50600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소개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A7A51A-E322-C4B3-3A97-0293EA825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575" y="1164057"/>
            <a:ext cx="3600299" cy="31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2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743BF03D-CF83-E68C-ACD8-3F3BEA241EB6}"/>
              </a:ext>
            </a:extLst>
          </p:cNvPr>
          <p:cNvSpPr txBox="1"/>
          <p:nvPr/>
        </p:nvSpPr>
        <p:spPr>
          <a:xfrm>
            <a:off x="1408975" y="306875"/>
            <a:ext cx="5389202" cy="50600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소개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D8B2EE-024B-FB6F-0579-190751959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422" y="1180027"/>
            <a:ext cx="6165841" cy="330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4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743BF03D-CF83-E68C-ACD8-3F3BEA241EB6}"/>
              </a:ext>
            </a:extLst>
          </p:cNvPr>
          <p:cNvSpPr txBox="1"/>
          <p:nvPr/>
        </p:nvSpPr>
        <p:spPr>
          <a:xfrm>
            <a:off x="1408975" y="306875"/>
            <a:ext cx="5389202" cy="50600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일정 계획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588DD-D259-B19F-B831-3D187F5F5E00}"/>
              </a:ext>
            </a:extLst>
          </p:cNvPr>
          <p:cNvSpPr txBox="1"/>
          <p:nvPr/>
        </p:nvSpPr>
        <p:spPr>
          <a:xfrm>
            <a:off x="1475342" y="889573"/>
            <a:ext cx="265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 </a:t>
            </a:r>
            <a:r>
              <a:rPr lang="ko-KR" altLang="en-US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0DFE802-8965-69C4-B1FD-EFE480B9D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924" y="1445956"/>
            <a:ext cx="5995193" cy="11257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AEDFB1-34B6-CBE5-6099-5EE53F4D4431}"/>
              </a:ext>
            </a:extLst>
          </p:cNvPr>
          <p:cNvSpPr txBox="1"/>
          <p:nvPr/>
        </p:nvSpPr>
        <p:spPr>
          <a:xfrm>
            <a:off x="1475342" y="2695065"/>
            <a:ext cx="265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 </a:t>
            </a:r>
            <a:r>
              <a:rPr lang="ko-KR" altLang="en-US" sz="1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88A906C-C2ED-4B07-4BE0-99D4C19143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897" b="-1"/>
          <a:stretch/>
        </p:blipFill>
        <p:spPr>
          <a:xfrm>
            <a:off x="1549924" y="3141090"/>
            <a:ext cx="3285270" cy="11798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B07FA5D-C6B0-56B8-DC83-52E1B6B4AD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859" y="3141090"/>
            <a:ext cx="3219059" cy="169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2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74" name="Google Shape;74;p1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445758" y="2304927"/>
            <a:ext cx="3128169" cy="5336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500936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69</Words>
  <Application>Microsoft Office PowerPoint</Application>
  <PresentationFormat>화면 슬라이드 쇼(16:9)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NanumGothic ExtraBold</vt:lpstr>
      <vt:lpstr>나눔스퀘어_ac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김우엽</dc:creator>
  <cp:lastModifiedBy>김 우엽</cp:lastModifiedBy>
  <cp:revision>41</cp:revision>
  <dcterms:modified xsi:type="dcterms:W3CDTF">2023-04-01T12:54:16Z</dcterms:modified>
  <cp:version/>
</cp:coreProperties>
</file>