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69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49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4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32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오용희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오용희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이</a:t>
            </a:r>
            <a:r>
              <a:rPr lang="ko-KR" altLang="en-US" dirty="0"/>
              <a:t>규원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정서현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최시우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7359F-A791-2B13-1D9B-D9FF2058F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801" y="1262100"/>
            <a:ext cx="4552799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1CB94-8794-E3EE-7341-902E6A495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1750698"/>
            <a:ext cx="7962912" cy="2984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291E5-1B1D-A6BD-EB97-50158F974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906277"/>
            <a:ext cx="7841468" cy="2574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38DE7B-0217-F535-B3D4-985884A0C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88" y="3844504"/>
            <a:ext cx="7841468" cy="673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3EA24-AFB1-8C0F-256C-7D204835B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6"/>
          <a:stretch/>
        </p:blipFill>
        <p:spPr>
          <a:xfrm>
            <a:off x="3619958" y="407194"/>
            <a:ext cx="3106200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A89504-61CA-82A5-A7FF-E5AF20FCE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629" y="1030294"/>
            <a:ext cx="4823524" cy="70493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615635-FAA3-4722-E763-A3257A64BB4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823391" y="1735228"/>
            <a:ext cx="0" cy="86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D731F-CB08-D573-45A6-B1498BAF99EC}"/>
              </a:ext>
            </a:extLst>
          </p:cNvPr>
          <p:cNvSpPr/>
          <p:nvPr/>
        </p:nvSpPr>
        <p:spPr>
          <a:xfrm>
            <a:off x="2971788" y="2623533"/>
            <a:ext cx="3836194" cy="94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3AA0AE-110D-5F4F-920F-41CC33B42E95}"/>
              </a:ext>
            </a:extLst>
          </p:cNvPr>
          <p:cNvCxnSpPr>
            <a:cxnSpLocks/>
          </p:cNvCxnSpPr>
          <p:nvPr/>
        </p:nvCxnSpPr>
        <p:spPr>
          <a:xfrm>
            <a:off x="4823391" y="3578153"/>
            <a:ext cx="0" cy="86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3B9D7E3-F92C-9FF5-B774-78217EA9F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05" y="4726566"/>
            <a:ext cx="6725829" cy="1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4029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기존연구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3C728-C242-C893-F532-5A4DD075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664322"/>
            <a:ext cx="754485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4029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B89AB-F1F6-C217-55F4-DFB055848E4E}"/>
              </a:ext>
            </a:extLst>
          </p:cNvPr>
          <p:cNvSpPr txBox="1"/>
          <p:nvPr/>
        </p:nvSpPr>
        <p:spPr>
          <a:xfrm>
            <a:off x="1573528" y="1285875"/>
            <a:ext cx="4540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augmentation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regularization</a:t>
            </a:r>
          </a:p>
          <a:p>
            <a:r>
              <a:rPr lang="en-US" altLang="ko-KR" dirty="0"/>
              <a:t>U-net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7142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화면 슬라이드 쇼(16:9)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YONGHEE OH</cp:lastModifiedBy>
  <cp:revision>4</cp:revision>
  <dcterms:modified xsi:type="dcterms:W3CDTF">2023-07-03T11:07:46Z</dcterms:modified>
</cp:coreProperties>
</file>