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b581e97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b581e97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b581e976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b581e976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b581e976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b581e976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b581e976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b581e976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b581e976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b581e976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581e9766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b581e976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b581e9766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b581e9766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581e976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b581e976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60950" y="2975175"/>
            <a:ext cx="5232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19264B"/>
                </a:solidFill>
              </a:rPr>
              <a:t>CUAI CV 2팀</a:t>
            </a:r>
            <a:endParaRPr b="1" sz="3500">
              <a:solidFill>
                <a:srgbClr val="19264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52325" y="3771800"/>
            <a:ext cx="300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19264B"/>
                </a:solidFill>
              </a:rPr>
              <a:t>2023.07.25</a:t>
            </a:r>
            <a:endParaRPr sz="1700"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19264B"/>
                </a:solidFill>
              </a:rPr>
              <a:t>발표자 : 고지흔</a:t>
            </a:r>
            <a:endParaRPr sz="170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83100" y="445025"/>
            <a:ext cx="7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소개 및 만남 인증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450" y="1395025"/>
            <a:ext cx="4828598" cy="25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528" y="1217725"/>
            <a:ext cx="2790574" cy="29197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80600" y="4284750"/>
            <a:ext cx="31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고지흔, 오규안, 정은진, 조민서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283100" y="1097400"/>
            <a:ext cx="75492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대회 소개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SMAPE(Symmetric Mean Absolute Percentage Error)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데이터셋 소개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1283100" y="445025"/>
            <a:ext cx="7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283100" y="445025"/>
            <a:ext cx="7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대회 소개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83100" y="1152475"/>
            <a:ext cx="75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배경 : 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안정적이고 효율적인 에너지 공급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위해서는 전력 사용량에 대한 정확한 예측이 필요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전력 사용량 예측 시뮬레이션을 통한 효율적인 인공지능 알고리즘 발굴이 목표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목표 :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　건물 정보와 시공간 정보를 활용하여 특정 시점의 전력 사용량을 예측하는 AI 모델 개발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최: 한국에너지공단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주관: 데이콘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025" y="198187"/>
            <a:ext cx="6152298" cy="11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1405000" y="3614400"/>
            <a:ext cx="7337400" cy="12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392800" y="2017725"/>
            <a:ext cx="7337400" cy="11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283100" y="1152475"/>
            <a:ext cx="75492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장점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MAPE와 다르게 실제 정답 값에 0이 존재해도 계산이 가능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0~200% 사이의 확률 값을 가지기 때문에 결과 해석이 용이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데이터 값의 비율과 관련된 값을 가지므로 다양한 모델 및 데이터의 성능 비교에 용이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단점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실제 정답 값과 예측 값이 모두 0일 경우 계산 불가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예측 값이 정답 값보다 작으면 오차가 커지는 현상이 발생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정답 값 또는 예측 값이 0일 경우 자동적으로 SMAPE 값이 최대로 도출됨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506" y="786525"/>
            <a:ext cx="3972694" cy="12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1283100" y="445025"/>
            <a:ext cx="7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SMAPE (</a:t>
            </a:r>
            <a:r>
              <a:rPr lang="ko" sz="1800"/>
              <a:t>Symmetric Mean Absolute Percentage Error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283100" y="445025"/>
            <a:ext cx="7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데이터셋 소개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283100" y="938650"/>
            <a:ext cx="7925700" cy="4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520">
                <a:solidFill>
                  <a:schemeClr val="dk1"/>
                </a:solidFill>
              </a:rPr>
              <a:t>1. train.csv</a:t>
            </a:r>
            <a:endParaRPr b="1" sz="15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train 데이터 : 100개 건물들의 2022년 06월 01일부터 2022년 08월 24일까지의 데이터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일시별 기온, 강수량, 풍속, 습도, 일조, 일사 정보 포함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전력사용량(kWh) 포함</a:t>
            </a:r>
            <a:endParaRPr sz="12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520">
                <a:solidFill>
                  <a:schemeClr val="dk1"/>
                </a:solidFill>
              </a:rPr>
              <a:t>2. building_info.csv</a:t>
            </a:r>
            <a:endParaRPr b="1" sz="15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100개 건물 정보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건물 번호, 건물 유형, 연면적, 냉방 면적, 태양광 용량, ESS 저장 용량, PCS 용량</a:t>
            </a:r>
            <a:endParaRPr sz="12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520">
                <a:solidFill>
                  <a:schemeClr val="dk1"/>
                </a:solidFill>
              </a:rPr>
              <a:t>3. test.csv</a:t>
            </a:r>
            <a:endParaRPr b="1" sz="15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test 데이터 : 100개 건물들의 2022년 08월 25일부터 2022년 08월 31일까지의 데이터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일시별 기온, 강수량, 풍속, 습도의 예보 정보</a:t>
            </a:r>
            <a:endParaRPr sz="12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ko" sz="1520">
                <a:solidFill>
                  <a:schemeClr val="dk1"/>
                </a:solidFill>
              </a:rPr>
              <a:t>4. sample_submission.csv</a:t>
            </a:r>
            <a:endParaRPr b="1" sz="15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제출을 위한 양식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100개 건물들의 2022년 08월 25일부터 2022년 08월 31일까지의 전력사용량(kWh)을 예측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num_date_time은 건물번호와 시간으로 구성된 ID</a:t>
            </a:r>
            <a:endParaRPr sz="122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None/>
            </a:pPr>
            <a:r>
              <a:rPr lang="ko" sz="1220">
                <a:solidFill>
                  <a:schemeClr val="dk1"/>
                </a:solidFill>
              </a:rPr>
              <a:t>해당 ID에 맞춰 전력사용량 예측값을 answer 컬럼에 기입해야 함</a:t>
            </a:r>
            <a:endParaRPr sz="1729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283100" y="445025"/>
            <a:ext cx="75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데이터셋 소개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4662" r="0" t="0"/>
          <a:stretch/>
        </p:blipFill>
        <p:spPr>
          <a:xfrm>
            <a:off x="1227825" y="1160575"/>
            <a:ext cx="5217549" cy="32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8725" r="0" t="0"/>
          <a:stretch/>
        </p:blipFill>
        <p:spPr>
          <a:xfrm>
            <a:off x="6212847" y="1112850"/>
            <a:ext cx="2797554" cy="32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11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985750" y="2210100"/>
            <a:ext cx="317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lt1"/>
                </a:solidFill>
              </a:rPr>
              <a:t>감사합니다.</a:t>
            </a:r>
            <a:endParaRPr b="1" sz="3500"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