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73" r:id="rId3"/>
    <p:sldId id="280" r:id="rId4"/>
    <p:sldId id="288" r:id="rId5"/>
    <p:sldId id="274" r:id="rId6"/>
    <p:sldId id="290" r:id="rId7"/>
    <p:sldId id="291" r:id="rId8"/>
    <p:sldId id="292" r:id="rId9"/>
    <p:sldId id="289" r:id="rId10"/>
    <p:sldId id="293" r:id="rId11"/>
    <p:sldId id="294" r:id="rId12"/>
    <p:sldId id="277" r:id="rId13"/>
    <p:sldId id="281" r:id="rId14"/>
    <p:sldId id="283" r:id="rId15"/>
    <p:sldId id="295" r:id="rId16"/>
    <p:sldId id="284" r:id="rId17"/>
    <p:sldId id="285" r:id="rId18"/>
    <p:sldId id="279" r:id="rId19"/>
    <p:sldId id="267" r:id="rId20"/>
    <p:sldId id="296" r:id="rId21"/>
    <p:sldId id="29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EADBE-DD7C-482E-BB2A-490E7A89A682}" v="286" dt="2023-07-23T15:44:29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70157" autoAdjust="0"/>
  </p:normalViewPr>
  <p:slideViewPr>
    <p:cSldViewPr snapToGrid="0">
      <p:cViewPr varScale="1">
        <p:scale>
          <a:sx n="58" d="100"/>
          <a:sy n="58" d="100"/>
        </p:scale>
        <p:origin x="14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7zio\&#54028;&#51060;&#50028;\LG&#44277;&#51221;\&#53252;&#47532;&#54000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X_318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Sheet1!$A$2:$A$599</c:f>
              <c:numCache>
                <c:formatCode>General</c:formatCode>
                <c:ptCount val="598"/>
                <c:pt idx="0">
                  <c:v>0.53343333299999995</c:v>
                </c:pt>
                <c:pt idx="1">
                  <c:v>0.54181904800000003</c:v>
                </c:pt>
                <c:pt idx="2">
                  <c:v>0.53126666700000003</c:v>
                </c:pt>
                <c:pt idx="3">
                  <c:v>0.53732539700000004</c:v>
                </c:pt>
                <c:pt idx="4">
                  <c:v>0.53159047599999998</c:v>
                </c:pt>
                <c:pt idx="5">
                  <c:v>0.53783333300000002</c:v>
                </c:pt>
                <c:pt idx="6">
                  <c:v>0.53366507899999904</c:v>
                </c:pt>
                <c:pt idx="7">
                  <c:v>0.54000317499999995</c:v>
                </c:pt>
                <c:pt idx="8">
                  <c:v>0.53182063499999999</c:v>
                </c:pt>
                <c:pt idx="9">
                  <c:v>0.53804920599999995</c:v>
                </c:pt>
                <c:pt idx="10">
                  <c:v>0.53150317499999999</c:v>
                </c:pt>
                <c:pt idx="11">
                  <c:v>0.53914920600000005</c:v>
                </c:pt>
                <c:pt idx="12">
                  <c:v>0.53363174599999996</c:v>
                </c:pt>
                <c:pt idx="13">
                  <c:v>0.53850793699999999</c:v>
                </c:pt>
                <c:pt idx="14">
                  <c:v>0.53125396800000002</c:v>
                </c:pt>
                <c:pt idx="15">
                  <c:v>0.53925396799999903</c:v>
                </c:pt>
                <c:pt idx="16">
                  <c:v>0.53405396799999905</c:v>
                </c:pt>
                <c:pt idx="17">
                  <c:v>0.53885396799999996</c:v>
                </c:pt>
                <c:pt idx="18">
                  <c:v>0.53216984099999998</c:v>
                </c:pt>
                <c:pt idx="19">
                  <c:v>0.53923492100000003</c:v>
                </c:pt>
                <c:pt idx="20">
                  <c:v>0.53117936499999996</c:v>
                </c:pt>
                <c:pt idx="21">
                  <c:v>0.54412857100000001</c:v>
                </c:pt>
                <c:pt idx="22">
                  <c:v>0.51771904800000002</c:v>
                </c:pt>
                <c:pt idx="23">
                  <c:v>0.51909047600000002</c:v>
                </c:pt>
                <c:pt idx="24">
                  <c:v>0.57884126999999996</c:v>
                </c:pt>
                <c:pt idx="25">
                  <c:v>0.52936190500000002</c:v>
                </c:pt>
                <c:pt idx="26">
                  <c:v>0.53199206300000002</c:v>
                </c:pt>
                <c:pt idx="27">
                  <c:v>0.54000158700000001</c:v>
                </c:pt>
                <c:pt idx="28">
                  <c:v>0.52124920600000002</c:v>
                </c:pt>
                <c:pt idx="29">
                  <c:v>0.53240476199999998</c:v>
                </c:pt>
                <c:pt idx="30">
                  <c:v>0.52864603200000004</c:v>
                </c:pt>
                <c:pt idx="31">
                  <c:v>0.53620634899999997</c:v>
                </c:pt>
                <c:pt idx="32">
                  <c:v>0.54859206299999996</c:v>
                </c:pt>
                <c:pt idx="33">
                  <c:v>0.52665555600000002</c:v>
                </c:pt>
                <c:pt idx="34">
                  <c:v>0.52152381000000003</c:v>
                </c:pt>
                <c:pt idx="35">
                  <c:v>0.52797618999999996</c:v>
                </c:pt>
                <c:pt idx="36">
                  <c:v>0.52963333299999904</c:v>
                </c:pt>
                <c:pt idx="37">
                  <c:v>0.533109524</c:v>
                </c:pt>
                <c:pt idx="38">
                  <c:v>0.53661587300000002</c:v>
                </c:pt>
                <c:pt idx="39">
                  <c:v>0.53158254000000005</c:v>
                </c:pt>
                <c:pt idx="40">
                  <c:v>0.53082857100000003</c:v>
                </c:pt>
                <c:pt idx="41">
                  <c:v>0.52826984099999996</c:v>
                </c:pt>
                <c:pt idx="42">
                  <c:v>0.53096507900000001</c:v>
                </c:pt>
                <c:pt idx="43">
                  <c:v>0.529498413</c:v>
                </c:pt>
                <c:pt idx="44">
                  <c:v>0.53048888900000002</c:v>
                </c:pt>
                <c:pt idx="45">
                  <c:v>0.53094761899999998</c:v>
                </c:pt>
                <c:pt idx="46">
                  <c:v>0.53221904799999997</c:v>
                </c:pt>
                <c:pt idx="47">
                  <c:v>0.53323015900000004</c:v>
                </c:pt>
                <c:pt idx="48">
                  <c:v>0.53327301599999999</c:v>
                </c:pt>
                <c:pt idx="49">
                  <c:v>0.52866031700000005</c:v>
                </c:pt>
                <c:pt idx="50">
                  <c:v>0.53129365100000003</c:v>
                </c:pt>
                <c:pt idx="51">
                  <c:v>0.54718412699999996</c:v>
                </c:pt>
                <c:pt idx="52">
                  <c:v>0.55551428599999997</c:v>
                </c:pt>
                <c:pt idx="53">
                  <c:v>0.55449841300000002</c:v>
                </c:pt>
                <c:pt idx="54">
                  <c:v>0.54592539699999998</c:v>
                </c:pt>
                <c:pt idx="55">
                  <c:v>0.52849365100000001</c:v>
                </c:pt>
                <c:pt idx="56">
                  <c:v>0.54534285699999996</c:v>
                </c:pt>
                <c:pt idx="57">
                  <c:v>0.53574127000000005</c:v>
                </c:pt>
                <c:pt idx="58">
                  <c:v>0.53712222200000004</c:v>
                </c:pt>
                <c:pt idx="59">
                  <c:v>0.53685872999999995</c:v>
                </c:pt>
                <c:pt idx="60">
                  <c:v>0.534453968</c:v>
                </c:pt>
                <c:pt idx="61">
                  <c:v>0.53213492100000004</c:v>
                </c:pt>
                <c:pt idx="62">
                  <c:v>0.52634603199999996</c:v>
                </c:pt>
                <c:pt idx="63">
                  <c:v>0.52881745999999996</c:v>
                </c:pt>
                <c:pt idx="64">
                  <c:v>0.53317936499999996</c:v>
                </c:pt>
                <c:pt idx="65">
                  <c:v>0.52790952400000002</c:v>
                </c:pt>
                <c:pt idx="66">
                  <c:v>0.52440793699999999</c:v>
                </c:pt>
                <c:pt idx="67">
                  <c:v>0.51313492100000002</c:v>
                </c:pt>
                <c:pt idx="68">
                  <c:v>0.51793809499999999</c:v>
                </c:pt>
                <c:pt idx="69">
                  <c:v>0.53152222199999999</c:v>
                </c:pt>
                <c:pt idx="70">
                  <c:v>0.526996825</c:v>
                </c:pt>
                <c:pt idx="71">
                  <c:v>0.534485714</c:v>
                </c:pt>
                <c:pt idx="72">
                  <c:v>0.53809523799999903</c:v>
                </c:pt>
                <c:pt idx="73">
                  <c:v>0.53050634899999904</c:v>
                </c:pt>
                <c:pt idx="74">
                  <c:v>0.53285396799999996</c:v>
                </c:pt>
                <c:pt idx="75">
                  <c:v>0.53437619000000003</c:v>
                </c:pt>
                <c:pt idx="76">
                  <c:v>0.52773492099999997</c:v>
                </c:pt>
                <c:pt idx="77">
                  <c:v>0.53444761900000004</c:v>
                </c:pt>
                <c:pt idx="78">
                  <c:v>0.52418253999999997</c:v>
                </c:pt>
                <c:pt idx="79">
                  <c:v>0.53862857099999994</c:v>
                </c:pt>
                <c:pt idx="80">
                  <c:v>0.53773333299999904</c:v>
                </c:pt>
                <c:pt idx="81">
                  <c:v>0.54458412700000003</c:v>
                </c:pt>
                <c:pt idx="82">
                  <c:v>0.54748095200000002</c:v>
                </c:pt>
                <c:pt idx="83">
                  <c:v>0.52522063500000005</c:v>
                </c:pt>
                <c:pt idx="84">
                  <c:v>0.52973968299999996</c:v>
                </c:pt>
                <c:pt idx="85">
                  <c:v>0.52441904799999906</c:v>
                </c:pt>
                <c:pt idx="86">
                  <c:v>0.52007777799999999</c:v>
                </c:pt>
                <c:pt idx="87">
                  <c:v>0.52486190499999996</c:v>
                </c:pt>
                <c:pt idx="88">
                  <c:v>0.52059682500000004</c:v>
                </c:pt>
                <c:pt idx="89">
                  <c:v>0.51746349199999997</c:v>
                </c:pt>
                <c:pt idx="90">
                  <c:v>0.53440317500000001</c:v>
                </c:pt>
                <c:pt idx="91">
                  <c:v>0.52920158699999997</c:v>
                </c:pt>
                <c:pt idx="92">
                  <c:v>0.53030158699999996</c:v>
                </c:pt>
                <c:pt idx="93">
                  <c:v>0.53106190499999995</c:v>
                </c:pt>
                <c:pt idx="94">
                  <c:v>0.53643333299999996</c:v>
                </c:pt>
                <c:pt idx="95">
                  <c:v>0.53604127000000001</c:v>
                </c:pt>
                <c:pt idx="96">
                  <c:v>0.53016666700000004</c:v>
                </c:pt>
                <c:pt idx="97">
                  <c:v>0.53167936500000001</c:v>
                </c:pt>
                <c:pt idx="98">
                  <c:v>0.53208412699999996</c:v>
                </c:pt>
                <c:pt idx="99">
                  <c:v>0.52635873</c:v>
                </c:pt>
                <c:pt idx="100">
                  <c:v>0.52838253999999996</c:v>
                </c:pt>
                <c:pt idx="101">
                  <c:v>0.53002222200000004</c:v>
                </c:pt>
                <c:pt idx="102">
                  <c:v>0.53106190499999995</c:v>
                </c:pt>
                <c:pt idx="103">
                  <c:v>0.52995238099999997</c:v>
                </c:pt>
                <c:pt idx="104">
                  <c:v>0.52749682499999995</c:v>
                </c:pt>
                <c:pt idx="105">
                  <c:v>0.52500317500000004</c:v>
                </c:pt>
                <c:pt idx="106">
                  <c:v>0.53240476199999998</c:v>
                </c:pt>
                <c:pt idx="107">
                  <c:v>0.52891269799999996</c:v>
                </c:pt>
                <c:pt idx="108">
                  <c:v>0.529263492</c:v>
                </c:pt>
                <c:pt idx="109">
                  <c:v>0.516711111</c:v>
                </c:pt>
                <c:pt idx="110">
                  <c:v>0.51945079399999905</c:v>
                </c:pt>
                <c:pt idx="111">
                  <c:v>0.518960317</c:v>
                </c:pt>
                <c:pt idx="112">
                  <c:v>0.53193333300000001</c:v>
                </c:pt>
                <c:pt idx="113">
                  <c:v>0.52954920599999999</c:v>
                </c:pt>
                <c:pt idx="114">
                  <c:v>0.53061904799999904</c:v>
                </c:pt>
                <c:pt idx="115">
                  <c:v>0.52646031699999996</c:v>
                </c:pt>
                <c:pt idx="116">
                  <c:v>0.52371428600000003</c:v>
                </c:pt>
                <c:pt idx="117">
                  <c:v>0.53104285699999998</c:v>
                </c:pt>
                <c:pt idx="118">
                  <c:v>0.52108253999999998</c:v>
                </c:pt>
                <c:pt idx="119">
                  <c:v>0.52618095200000004</c:v>
                </c:pt>
                <c:pt idx="120">
                  <c:v>0.52836984099999995</c:v>
                </c:pt>
                <c:pt idx="121">
                  <c:v>0.530969841</c:v>
                </c:pt>
                <c:pt idx="122">
                  <c:v>0.52999047600000004</c:v>
                </c:pt>
                <c:pt idx="123">
                  <c:v>0.51802380999999997</c:v>
                </c:pt>
                <c:pt idx="124">
                  <c:v>0.53348888900000002</c:v>
                </c:pt>
                <c:pt idx="125">
                  <c:v>0.52916666700000003</c:v>
                </c:pt>
                <c:pt idx="126">
                  <c:v>0.52798254</c:v>
                </c:pt>
                <c:pt idx="127">
                  <c:v>0.53397142899999905</c:v>
                </c:pt>
                <c:pt idx="128">
                  <c:v>0.52698888899999996</c:v>
                </c:pt>
                <c:pt idx="129">
                  <c:v>0.528855556</c:v>
                </c:pt>
                <c:pt idx="130">
                  <c:v>0.52304603199999999</c:v>
                </c:pt>
                <c:pt idx="131">
                  <c:v>0.51980952400000002</c:v>
                </c:pt>
                <c:pt idx="132">
                  <c:v>0.52125873</c:v>
                </c:pt>
                <c:pt idx="133">
                  <c:v>0.53018730199999997</c:v>
                </c:pt>
                <c:pt idx="134">
                  <c:v>0.52769523799999996</c:v>
                </c:pt>
                <c:pt idx="135">
                  <c:v>0.53269047599999997</c:v>
                </c:pt>
                <c:pt idx="136">
                  <c:v>0.53200634899999999</c:v>
                </c:pt>
                <c:pt idx="137">
                  <c:v>0.53388730200000001</c:v>
                </c:pt>
                <c:pt idx="138">
                  <c:v>0.53182857100000003</c:v>
                </c:pt>
                <c:pt idx="139">
                  <c:v>0.53312222200000003</c:v>
                </c:pt>
                <c:pt idx="140">
                  <c:v>0.53199682500000001</c:v>
                </c:pt>
                <c:pt idx="141">
                  <c:v>0.54790158700000002</c:v>
                </c:pt>
                <c:pt idx="142">
                  <c:v>0.529014286</c:v>
                </c:pt>
                <c:pt idx="143">
                  <c:v>0.53273968299999996</c:v>
                </c:pt>
                <c:pt idx="144">
                  <c:v>0.52922539700000004</c:v>
                </c:pt>
                <c:pt idx="145">
                  <c:v>0.52585873000000005</c:v>
                </c:pt>
                <c:pt idx="146">
                  <c:v>0.52768888899999999</c:v>
                </c:pt>
                <c:pt idx="147">
                  <c:v>0.53549999999999998</c:v>
                </c:pt>
                <c:pt idx="148">
                  <c:v>0.536657143</c:v>
                </c:pt>
                <c:pt idx="149">
                  <c:v>0.53056031699999995</c:v>
                </c:pt>
                <c:pt idx="150">
                  <c:v>0.53327619000000004</c:v>
                </c:pt>
                <c:pt idx="151">
                  <c:v>0.53166825399999995</c:v>
                </c:pt>
                <c:pt idx="152">
                  <c:v>0.53167618999999999</c:v>
                </c:pt>
                <c:pt idx="153">
                  <c:v>0.52631428599999996</c:v>
                </c:pt>
                <c:pt idx="154">
                  <c:v>0.52650634900000004</c:v>
                </c:pt>
                <c:pt idx="155">
                  <c:v>0.53331587299999905</c:v>
                </c:pt>
                <c:pt idx="156">
                  <c:v>0.53480793699999996</c:v>
                </c:pt>
                <c:pt idx="157">
                  <c:v>0.52995238099999997</c:v>
                </c:pt>
                <c:pt idx="158">
                  <c:v>0.53080000000000005</c:v>
                </c:pt>
                <c:pt idx="159">
                  <c:v>0.54749682499999996</c:v>
                </c:pt>
                <c:pt idx="160">
                  <c:v>0.54938095200000003</c:v>
                </c:pt>
                <c:pt idx="161">
                  <c:v>0.52503492100000004</c:v>
                </c:pt>
                <c:pt idx="162">
                  <c:v>0.526028571</c:v>
                </c:pt>
                <c:pt idx="163">
                  <c:v>0.53326984099999997</c:v>
                </c:pt>
                <c:pt idx="164">
                  <c:v>0.52763650799999995</c:v>
                </c:pt>
                <c:pt idx="165">
                  <c:v>0.52842539700000002</c:v>
                </c:pt>
                <c:pt idx="166">
                  <c:v>0.53269365099999999</c:v>
                </c:pt>
                <c:pt idx="167">
                  <c:v>0.52620634899999996</c:v>
                </c:pt>
                <c:pt idx="168">
                  <c:v>0.53182539699999998</c:v>
                </c:pt>
                <c:pt idx="169">
                  <c:v>0.52974603200000003</c:v>
                </c:pt>
                <c:pt idx="170">
                  <c:v>0.53224126999999999</c:v>
                </c:pt>
                <c:pt idx="171">
                  <c:v>0.53192381</c:v>
                </c:pt>
                <c:pt idx="172">
                  <c:v>0.52980317499999996</c:v>
                </c:pt>
                <c:pt idx="173">
                  <c:v>0.52762857100000005</c:v>
                </c:pt>
                <c:pt idx="174">
                  <c:v>0.52673650799999905</c:v>
                </c:pt>
                <c:pt idx="175">
                  <c:v>0.52783015899999997</c:v>
                </c:pt>
                <c:pt idx="176">
                  <c:v>0.53124285699999996</c:v>
                </c:pt>
                <c:pt idx="177">
                  <c:v>0.52919365100000004</c:v>
                </c:pt>
                <c:pt idx="178">
                  <c:v>0.53850158699999995</c:v>
                </c:pt>
                <c:pt idx="179">
                  <c:v>0.52674127000000004</c:v>
                </c:pt>
                <c:pt idx="180">
                  <c:v>0.52911746000000004</c:v>
                </c:pt>
                <c:pt idx="181">
                  <c:v>0.52668888899999999</c:v>
                </c:pt>
                <c:pt idx="182">
                  <c:v>0.53456349199999997</c:v>
                </c:pt>
                <c:pt idx="183">
                  <c:v>0.52815238099999995</c:v>
                </c:pt>
                <c:pt idx="184">
                  <c:v>0.52815396799999903</c:v>
                </c:pt>
                <c:pt idx="185">
                  <c:v>0.53388412699999999</c:v>
                </c:pt>
                <c:pt idx="186">
                  <c:v>0.53244920600000001</c:v>
                </c:pt>
                <c:pt idx="187">
                  <c:v>0.56276984100000005</c:v>
                </c:pt>
                <c:pt idx="188">
                  <c:v>0.53540476199999998</c:v>
                </c:pt>
                <c:pt idx="189">
                  <c:v>0.53733492100000002</c:v>
                </c:pt>
                <c:pt idx="190">
                  <c:v>0.52819047600000002</c:v>
                </c:pt>
                <c:pt idx="191">
                  <c:v>0.53301746000000005</c:v>
                </c:pt>
                <c:pt idx="192">
                  <c:v>0.52831904799999996</c:v>
                </c:pt>
                <c:pt idx="193">
                  <c:v>0.5272</c:v>
                </c:pt>
                <c:pt idx="194">
                  <c:v>0.53627460299999996</c:v>
                </c:pt>
                <c:pt idx="195">
                  <c:v>0.54759206299999996</c:v>
                </c:pt>
                <c:pt idx="196">
                  <c:v>0.53343015900000001</c:v>
                </c:pt>
                <c:pt idx="197">
                  <c:v>0.53540317500000001</c:v>
                </c:pt>
                <c:pt idx="198">
                  <c:v>0.542847619</c:v>
                </c:pt>
                <c:pt idx="199">
                  <c:v>0.52739841300000001</c:v>
                </c:pt>
                <c:pt idx="200">
                  <c:v>0.52873333299999903</c:v>
                </c:pt>
                <c:pt idx="201">
                  <c:v>0.52723809499999996</c:v>
                </c:pt>
                <c:pt idx="202">
                  <c:v>0.521544444</c:v>
                </c:pt>
                <c:pt idx="203">
                  <c:v>0.52878412699999999</c:v>
                </c:pt>
                <c:pt idx="204">
                  <c:v>0.53078730200000002</c:v>
                </c:pt>
                <c:pt idx="205">
                  <c:v>0.52834444400000002</c:v>
                </c:pt>
                <c:pt idx="206">
                  <c:v>0.532268254</c:v>
                </c:pt>
                <c:pt idx="207">
                  <c:v>0.53835714299999904</c:v>
                </c:pt>
                <c:pt idx="208">
                  <c:v>0.53004761899999997</c:v>
                </c:pt>
                <c:pt idx="209">
                  <c:v>0.52958095199999999</c:v>
                </c:pt>
                <c:pt idx="210">
                  <c:v>0.53234761899999905</c:v>
                </c:pt>
                <c:pt idx="211">
                  <c:v>0.54749206299999997</c:v>
                </c:pt>
                <c:pt idx="212">
                  <c:v>0.54751587299999904</c:v>
                </c:pt>
                <c:pt idx="213">
                  <c:v>0.54408888899999996</c:v>
                </c:pt>
                <c:pt idx="214">
                  <c:v>0.531060317</c:v>
                </c:pt>
                <c:pt idx="215">
                  <c:v>0.53558730200000004</c:v>
                </c:pt>
                <c:pt idx="216">
                  <c:v>0.53140634899999994</c:v>
                </c:pt>
                <c:pt idx="217">
                  <c:v>0.52967301600000005</c:v>
                </c:pt>
                <c:pt idx="218">
                  <c:v>0.53907777800000001</c:v>
                </c:pt>
                <c:pt idx="219">
                  <c:v>0.53539365100000003</c:v>
                </c:pt>
                <c:pt idx="220">
                  <c:v>0.52925396800000002</c:v>
                </c:pt>
                <c:pt idx="221">
                  <c:v>0.52918888899999905</c:v>
                </c:pt>
                <c:pt idx="222">
                  <c:v>0.53305079399999999</c:v>
                </c:pt>
                <c:pt idx="223">
                  <c:v>0.52980793699999995</c:v>
                </c:pt>
                <c:pt idx="224">
                  <c:v>0.52868730200000003</c:v>
                </c:pt>
                <c:pt idx="225">
                  <c:v>0.52612698400000002</c:v>
                </c:pt>
                <c:pt idx="226">
                  <c:v>0.52741428599999995</c:v>
                </c:pt>
                <c:pt idx="227">
                  <c:v>0.52914426199999998</c:v>
                </c:pt>
                <c:pt idx="228">
                  <c:v>0.526231746</c:v>
                </c:pt>
                <c:pt idx="229">
                  <c:v>0.53473650799999894</c:v>
                </c:pt>
                <c:pt idx="230">
                  <c:v>0.53049682499999995</c:v>
                </c:pt>
                <c:pt idx="231">
                  <c:v>0.53706031700000001</c:v>
                </c:pt>
                <c:pt idx="232">
                  <c:v>0.53085714299999998</c:v>
                </c:pt>
                <c:pt idx="233">
                  <c:v>0.53356825399999996</c:v>
                </c:pt>
                <c:pt idx="234">
                  <c:v>0.53389841299999996</c:v>
                </c:pt>
                <c:pt idx="235">
                  <c:v>0.53051428599999995</c:v>
                </c:pt>
                <c:pt idx="236">
                  <c:v>0.525996825</c:v>
                </c:pt>
                <c:pt idx="237">
                  <c:v>0.525498413</c:v>
                </c:pt>
                <c:pt idx="238">
                  <c:v>0.52345872999999998</c:v>
                </c:pt>
                <c:pt idx="239">
                  <c:v>0.52369365099999998</c:v>
                </c:pt>
                <c:pt idx="240">
                  <c:v>0.53880634900000002</c:v>
                </c:pt>
                <c:pt idx="241">
                  <c:v>0.52450317499999999</c:v>
                </c:pt>
                <c:pt idx="242">
                  <c:v>0.52552539700000001</c:v>
                </c:pt>
                <c:pt idx="243">
                  <c:v>0.53803015899999995</c:v>
                </c:pt>
                <c:pt idx="244">
                  <c:v>0.52748571399999999</c:v>
                </c:pt>
                <c:pt idx="245">
                  <c:v>0.53473650799999894</c:v>
                </c:pt>
                <c:pt idx="246">
                  <c:v>0.53383650799999904</c:v>
                </c:pt>
                <c:pt idx="247">
                  <c:v>0.52837301599999997</c:v>
                </c:pt>
                <c:pt idx="248">
                  <c:v>0.53219047600000002</c:v>
                </c:pt>
                <c:pt idx="249">
                  <c:v>0.52549365100000001</c:v>
                </c:pt>
                <c:pt idx="250">
                  <c:v>0.52509523800000002</c:v>
                </c:pt>
                <c:pt idx="251">
                  <c:v>0.52909682499999999</c:v>
                </c:pt>
                <c:pt idx="252">
                  <c:v>0.53618253999999999</c:v>
                </c:pt>
                <c:pt idx="253">
                  <c:v>0.52907460299999998</c:v>
                </c:pt>
                <c:pt idx="254">
                  <c:v>0.52861745999999998</c:v>
                </c:pt>
                <c:pt idx="255">
                  <c:v>0.51508253999999998</c:v>
                </c:pt>
                <c:pt idx="256">
                  <c:v>0.55561587299999904</c:v>
                </c:pt>
                <c:pt idx="257">
                  <c:v>0.52848253999999995</c:v>
                </c:pt>
                <c:pt idx="258">
                  <c:v>0.53193015899999996</c:v>
                </c:pt>
                <c:pt idx="259">
                  <c:v>0.52891745999999995</c:v>
                </c:pt>
                <c:pt idx="260">
                  <c:v>0.53164285700000002</c:v>
                </c:pt>
                <c:pt idx="261">
                  <c:v>0.53756031699999995</c:v>
                </c:pt>
                <c:pt idx="262">
                  <c:v>0.54214444399999995</c:v>
                </c:pt>
                <c:pt idx="263">
                  <c:v>0.526996825</c:v>
                </c:pt>
                <c:pt idx="264">
                  <c:v>0.53473650799999894</c:v>
                </c:pt>
                <c:pt idx="265">
                  <c:v>0.53103492100000005</c:v>
                </c:pt>
                <c:pt idx="266">
                  <c:v>0.53253809500000004</c:v>
                </c:pt>
                <c:pt idx="267">
                  <c:v>0.53063015899999999</c:v>
                </c:pt>
                <c:pt idx="268">
                  <c:v>0.53012539700000005</c:v>
                </c:pt>
                <c:pt idx="269">
                  <c:v>0.52839999999999998</c:v>
                </c:pt>
                <c:pt idx="270">
                  <c:v>0.52674127000000004</c:v>
                </c:pt>
                <c:pt idx="271">
                  <c:v>0.52913015899999905</c:v>
                </c:pt>
                <c:pt idx="272">
                  <c:v>0.52921746000000003</c:v>
                </c:pt>
                <c:pt idx="273">
                  <c:v>0.527779365</c:v>
                </c:pt>
                <c:pt idx="274">
                  <c:v>0.53093174600000004</c:v>
                </c:pt>
                <c:pt idx="275">
                  <c:v>0.53562222199999998</c:v>
                </c:pt>
                <c:pt idx="276">
                  <c:v>0.54567777799999995</c:v>
                </c:pt>
                <c:pt idx="277">
                  <c:v>0.54726666700000004</c:v>
                </c:pt>
                <c:pt idx="278">
                  <c:v>0.55127936499999997</c:v>
                </c:pt>
                <c:pt idx="279">
                  <c:v>0.54901904800000001</c:v>
                </c:pt>
                <c:pt idx="280">
                  <c:v>0.5333</c:v>
                </c:pt>
                <c:pt idx="281">
                  <c:v>0.53396031700000002</c:v>
                </c:pt>
                <c:pt idx="282">
                  <c:v>0.53314444399999905</c:v>
                </c:pt>
                <c:pt idx="283">
                  <c:v>0.53861428600000005</c:v>
                </c:pt>
                <c:pt idx="284">
                  <c:v>0.53098571399999905</c:v>
                </c:pt>
                <c:pt idx="285">
                  <c:v>0.53072698399999996</c:v>
                </c:pt>
                <c:pt idx="286">
                  <c:v>0.53419523800000002</c:v>
                </c:pt>
                <c:pt idx="287">
                  <c:v>0.53103650800000002</c:v>
                </c:pt>
                <c:pt idx="288">
                  <c:v>0.53333809499999996</c:v>
                </c:pt>
                <c:pt idx="289">
                  <c:v>0.53524761899999995</c:v>
                </c:pt>
                <c:pt idx="290">
                  <c:v>0.530403175</c:v>
                </c:pt>
                <c:pt idx="291">
                  <c:v>0.55856825399999999</c:v>
                </c:pt>
                <c:pt idx="292">
                  <c:v>0.55876984100000004</c:v>
                </c:pt>
                <c:pt idx="293">
                  <c:v>0.53527936499999995</c:v>
                </c:pt>
                <c:pt idx="294">
                  <c:v>0.52212063500000006</c:v>
                </c:pt>
                <c:pt idx="295">
                  <c:v>0.53289047599999995</c:v>
                </c:pt>
                <c:pt idx="296">
                  <c:v>0.52236825399999998</c:v>
                </c:pt>
                <c:pt idx="297">
                  <c:v>0.527887302</c:v>
                </c:pt>
                <c:pt idx="298">
                  <c:v>0.52338253999999995</c:v>
                </c:pt>
                <c:pt idx="299">
                  <c:v>0.53695079400000001</c:v>
                </c:pt>
                <c:pt idx="300">
                  <c:v>0.53711587299999997</c:v>
                </c:pt>
                <c:pt idx="301">
                  <c:v>0.53244603199999996</c:v>
                </c:pt>
                <c:pt idx="302">
                  <c:v>0.52850634899999904</c:v>
                </c:pt>
                <c:pt idx="303">
                  <c:v>0.52913015899999905</c:v>
                </c:pt>
                <c:pt idx="304">
                  <c:v>0.52655872999999997</c:v>
                </c:pt>
                <c:pt idx="305">
                  <c:v>0.53136984099999995</c:v>
                </c:pt>
                <c:pt idx="306">
                  <c:v>0.53314603199999999</c:v>
                </c:pt>
                <c:pt idx="307">
                  <c:v>0.52455079399999904</c:v>
                </c:pt>
                <c:pt idx="308">
                  <c:v>0.52926666700000002</c:v>
                </c:pt>
                <c:pt idx="309">
                  <c:v>0.52740634899999905</c:v>
                </c:pt>
                <c:pt idx="310">
                  <c:v>0.53183492099999996</c:v>
                </c:pt>
                <c:pt idx="311">
                  <c:v>0.53060634900000003</c:v>
                </c:pt>
                <c:pt idx="312">
                  <c:v>0.52383015899999996</c:v>
                </c:pt>
                <c:pt idx="313">
                  <c:v>0.52803809499999999</c:v>
                </c:pt>
                <c:pt idx="314">
                  <c:v>0.53704603200000001</c:v>
                </c:pt>
                <c:pt idx="315">
                  <c:v>0.53596507900000001</c:v>
                </c:pt>
                <c:pt idx="316">
                  <c:v>0.54395714299999998</c:v>
                </c:pt>
                <c:pt idx="317">
                  <c:v>0.52797618999999996</c:v>
                </c:pt>
                <c:pt idx="318">
                  <c:v>0.53465238100000001</c:v>
                </c:pt>
                <c:pt idx="319">
                  <c:v>0.53666507899999905</c:v>
                </c:pt>
                <c:pt idx="320">
                  <c:v>0.52686825400000004</c:v>
                </c:pt>
                <c:pt idx="321">
                  <c:v>0.52923650799999999</c:v>
                </c:pt>
                <c:pt idx="322">
                  <c:v>0.52229999999999999</c:v>
                </c:pt>
                <c:pt idx="323">
                  <c:v>0.52903492100000005</c:v>
                </c:pt>
                <c:pt idx="324">
                  <c:v>0.52973968299999996</c:v>
                </c:pt>
                <c:pt idx="325">
                  <c:v>0.52475714299999998</c:v>
                </c:pt>
                <c:pt idx="326">
                  <c:v>0.53507618999999995</c:v>
                </c:pt>
                <c:pt idx="327">
                  <c:v>0.52993333300000001</c:v>
                </c:pt>
                <c:pt idx="328">
                  <c:v>0.53041269800000002</c:v>
                </c:pt>
                <c:pt idx="329">
                  <c:v>0.53173968299999996</c:v>
                </c:pt>
                <c:pt idx="330">
                  <c:v>0.53523492100000003</c:v>
                </c:pt>
                <c:pt idx="331">
                  <c:v>0.53829047600000002</c:v>
                </c:pt>
                <c:pt idx="332">
                  <c:v>0.534065079</c:v>
                </c:pt>
                <c:pt idx="333">
                  <c:v>0.52448730200000004</c:v>
                </c:pt>
                <c:pt idx="334">
                  <c:v>0.52906984099999999</c:v>
                </c:pt>
                <c:pt idx="335">
                  <c:v>0.528339683</c:v>
                </c:pt>
                <c:pt idx="336">
                  <c:v>0.534842857</c:v>
                </c:pt>
                <c:pt idx="337">
                  <c:v>0.53090000000000004</c:v>
                </c:pt>
                <c:pt idx="338">
                  <c:v>0.52802698400000003</c:v>
                </c:pt>
                <c:pt idx="339">
                  <c:v>0.53045714300000002</c:v>
                </c:pt>
                <c:pt idx="340">
                  <c:v>0.53020158699999997</c:v>
                </c:pt>
                <c:pt idx="341">
                  <c:v>0.53166984100000003</c:v>
                </c:pt>
                <c:pt idx="342">
                  <c:v>0.53292857100000002</c:v>
                </c:pt>
                <c:pt idx="343">
                  <c:v>0.53282222199999996</c:v>
                </c:pt>
                <c:pt idx="344">
                  <c:v>0.52456666699999999</c:v>
                </c:pt>
                <c:pt idx="345">
                  <c:v>0.52882222199999995</c:v>
                </c:pt>
                <c:pt idx="346">
                  <c:v>0.53149206299999996</c:v>
                </c:pt>
                <c:pt idx="347">
                  <c:v>0.52641269800000001</c:v>
                </c:pt>
                <c:pt idx="348">
                  <c:v>0.53698254000000001</c:v>
                </c:pt>
                <c:pt idx="349">
                  <c:v>0.52795396799999905</c:v>
                </c:pt>
                <c:pt idx="350">
                  <c:v>0.524403175</c:v>
                </c:pt>
                <c:pt idx="351">
                  <c:v>0.53267618999999999</c:v>
                </c:pt>
                <c:pt idx="352">
                  <c:v>0.53024444400000004</c:v>
                </c:pt>
                <c:pt idx="353">
                  <c:v>0.53153492099999999</c:v>
                </c:pt>
                <c:pt idx="354">
                  <c:v>0.53282698399999995</c:v>
                </c:pt>
                <c:pt idx="355">
                  <c:v>0.55033968300000002</c:v>
                </c:pt>
                <c:pt idx="356">
                  <c:v>0.55194920599999997</c:v>
                </c:pt>
                <c:pt idx="357">
                  <c:v>0.520855556</c:v>
                </c:pt>
                <c:pt idx="358">
                  <c:v>0.527842857</c:v>
                </c:pt>
                <c:pt idx="359">
                  <c:v>0.52946031699999996</c:v>
                </c:pt>
                <c:pt idx="360">
                  <c:v>0.52460634900000003</c:v>
                </c:pt>
                <c:pt idx="361">
                  <c:v>0.517493651</c:v>
                </c:pt>
                <c:pt idx="362">
                  <c:v>0.51522857099999997</c:v>
                </c:pt>
                <c:pt idx="363">
                  <c:v>0.51589206300000001</c:v>
                </c:pt>
                <c:pt idx="364">
                  <c:v>0.52787936499999999</c:v>
                </c:pt>
                <c:pt idx="365">
                  <c:v>0.53076984100000002</c:v>
                </c:pt>
                <c:pt idx="366">
                  <c:v>0.52855238100000002</c:v>
                </c:pt>
                <c:pt idx="367">
                  <c:v>0.525046032</c:v>
                </c:pt>
                <c:pt idx="368">
                  <c:v>0.52818571400000003</c:v>
                </c:pt>
                <c:pt idx="369">
                  <c:v>0.53961111100000003</c:v>
                </c:pt>
                <c:pt idx="370">
                  <c:v>0.51990317500000005</c:v>
                </c:pt>
                <c:pt idx="371">
                  <c:v>0.52852063500000002</c:v>
                </c:pt>
                <c:pt idx="372">
                  <c:v>0.52873015899999998</c:v>
                </c:pt>
                <c:pt idx="373">
                  <c:v>0.52764920599999998</c:v>
                </c:pt>
                <c:pt idx="374">
                  <c:v>0.53109047600000003</c:v>
                </c:pt>
                <c:pt idx="375">
                  <c:v>0.52105079399999998</c:v>
                </c:pt>
                <c:pt idx="376">
                  <c:v>0.53229206299999998</c:v>
                </c:pt>
                <c:pt idx="377">
                  <c:v>0.53864126999999995</c:v>
                </c:pt>
                <c:pt idx="378">
                  <c:v>0.52292222200000005</c:v>
                </c:pt>
                <c:pt idx="379">
                  <c:v>0.52951111100000003</c:v>
                </c:pt>
                <c:pt idx="380">
                  <c:v>0.52928253999999997</c:v>
                </c:pt>
                <c:pt idx="381">
                  <c:v>0.53231746000000002</c:v>
                </c:pt>
                <c:pt idx="382">
                  <c:v>0.53211904799999998</c:v>
                </c:pt>
                <c:pt idx="383">
                  <c:v>0.52956666699999999</c:v>
                </c:pt>
                <c:pt idx="384">
                  <c:v>0.51933174599999998</c:v>
                </c:pt>
                <c:pt idx="385">
                  <c:v>0.52113333299999998</c:v>
                </c:pt>
                <c:pt idx="386">
                  <c:v>0.53099206300000001</c:v>
                </c:pt>
                <c:pt idx="387">
                  <c:v>0.52771428600000003</c:v>
                </c:pt>
                <c:pt idx="388">
                  <c:v>0.53032063500000004</c:v>
                </c:pt>
                <c:pt idx="389">
                  <c:v>0.53130158699999996</c:v>
                </c:pt>
                <c:pt idx="390">
                  <c:v>0.53093968299999905</c:v>
                </c:pt>
                <c:pt idx="391">
                  <c:v>0.53394444399999996</c:v>
                </c:pt>
                <c:pt idx="392">
                  <c:v>0.53041428599999996</c:v>
                </c:pt>
                <c:pt idx="393">
                  <c:v>0.52734285700000005</c:v>
                </c:pt>
                <c:pt idx="394">
                  <c:v>0.53103968299999904</c:v>
                </c:pt>
                <c:pt idx="395">
                  <c:v>0.53286349200000005</c:v>
                </c:pt>
                <c:pt idx="396">
                  <c:v>0.52692063499999997</c:v>
                </c:pt>
                <c:pt idx="397">
                  <c:v>0.53141428599999996</c:v>
                </c:pt>
                <c:pt idx="398">
                  <c:v>0.52834761899999905</c:v>
                </c:pt>
                <c:pt idx="399">
                  <c:v>0.52654761900000002</c:v>
                </c:pt>
                <c:pt idx="400">
                  <c:v>0.53168412700000001</c:v>
                </c:pt>
                <c:pt idx="401">
                  <c:v>0.52964127000000005</c:v>
                </c:pt>
                <c:pt idx="402">
                  <c:v>0.52670476200000005</c:v>
                </c:pt>
                <c:pt idx="403">
                  <c:v>0.53041111100000005</c:v>
                </c:pt>
                <c:pt idx="404">
                  <c:v>0.50085555599999998</c:v>
                </c:pt>
                <c:pt idx="405">
                  <c:v>0.533471429</c:v>
                </c:pt>
                <c:pt idx="406">
                  <c:v>0.52805555599999998</c:v>
                </c:pt>
                <c:pt idx="407">
                  <c:v>0.53298254</c:v>
                </c:pt>
                <c:pt idx="408">
                  <c:v>0.53214444399999905</c:v>
                </c:pt>
                <c:pt idx="409">
                  <c:v>0.53047936500000004</c:v>
                </c:pt>
                <c:pt idx="410">
                  <c:v>0.52062539699999999</c:v>
                </c:pt>
                <c:pt idx="411">
                  <c:v>0.52711428599999999</c:v>
                </c:pt>
                <c:pt idx="412">
                  <c:v>0.53298095199999995</c:v>
                </c:pt>
                <c:pt idx="413">
                  <c:v>0.53096825400000003</c:v>
                </c:pt>
                <c:pt idx="414">
                  <c:v>0.53620000000000001</c:v>
                </c:pt>
                <c:pt idx="415">
                  <c:v>0.53234126999999998</c:v>
                </c:pt>
                <c:pt idx="416">
                  <c:v>0.52556984100000004</c:v>
                </c:pt>
                <c:pt idx="417">
                  <c:v>0.52457619</c:v>
                </c:pt>
                <c:pt idx="418">
                  <c:v>0.53056825399999996</c:v>
                </c:pt>
                <c:pt idx="419">
                  <c:v>0.53558888900000001</c:v>
                </c:pt>
                <c:pt idx="420">
                  <c:v>0.53077777799999903</c:v>
                </c:pt>
                <c:pt idx="421">
                  <c:v>0.53119365100000004</c:v>
                </c:pt>
                <c:pt idx="422">
                  <c:v>0.52792857100000001</c:v>
                </c:pt>
                <c:pt idx="423">
                  <c:v>0.53156984100000004</c:v>
                </c:pt>
                <c:pt idx="424">
                  <c:v>0.531969841</c:v>
                </c:pt>
                <c:pt idx="425">
                  <c:v>0.52683492099999996</c:v>
                </c:pt>
                <c:pt idx="426">
                  <c:v>0.53197936499999998</c:v>
                </c:pt>
                <c:pt idx="427">
                  <c:v>0.52806507899999999</c:v>
                </c:pt>
                <c:pt idx="428">
                  <c:v>0.53295396799999994</c:v>
                </c:pt>
                <c:pt idx="429">
                  <c:v>0.53325079399999997</c:v>
                </c:pt>
                <c:pt idx="430">
                  <c:v>0.53091269799999996</c:v>
                </c:pt>
                <c:pt idx="431">
                  <c:v>0.53150476199999996</c:v>
                </c:pt>
                <c:pt idx="432">
                  <c:v>0.53238571400000001</c:v>
                </c:pt>
                <c:pt idx="433">
                  <c:v>0.52733174599999999</c:v>
                </c:pt>
                <c:pt idx="434">
                  <c:v>0.53586349200000005</c:v>
                </c:pt>
                <c:pt idx="435">
                  <c:v>0.53590000000000004</c:v>
                </c:pt>
                <c:pt idx="436">
                  <c:v>0.52624126999999998</c:v>
                </c:pt>
                <c:pt idx="437">
                  <c:v>0.526906349</c:v>
                </c:pt>
                <c:pt idx="438">
                  <c:v>0.53334285699999995</c:v>
                </c:pt>
                <c:pt idx="439">
                  <c:v>0.52680952400000003</c:v>
                </c:pt>
                <c:pt idx="440">
                  <c:v>0.53258412700000002</c:v>
                </c:pt>
                <c:pt idx="441">
                  <c:v>0.52988571399999995</c:v>
                </c:pt>
                <c:pt idx="442">
                  <c:v>0.53010158699999999</c:v>
                </c:pt>
                <c:pt idx="443">
                  <c:v>0.52945555600000005</c:v>
                </c:pt>
                <c:pt idx="444">
                  <c:v>0.52794444399999996</c:v>
                </c:pt>
                <c:pt idx="445">
                  <c:v>0.52847301599999996</c:v>
                </c:pt>
                <c:pt idx="446">
                  <c:v>0.527593651</c:v>
                </c:pt>
                <c:pt idx="447">
                  <c:v>0.52901746000000005</c:v>
                </c:pt>
                <c:pt idx="448">
                  <c:v>0.52916984099999997</c:v>
                </c:pt>
                <c:pt idx="449">
                  <c:v>0.52962381000000003</c:v>
                </c:pt>
                <c:pt idx="450">
                  <c:v>0.52808730199999998</c:v>
                </c:pt>
                <c:pt idx="451">
                  <c:v>0.53029365100000003</c:v>
                </c:pt>
                <c:pt idx="452">
                  <c:v>0.52844444400000001</c:v>
                </c:pt>
                <c:pt idx="453">
                  <c:v>0.52134126999999997</c:v>
                </c:pt>
                <c:pt idx="454">
                  <c:v>0.52508571400000004</c:v>
                </c:pt>
                <c:pt idx="455">
                  <c:v>0.53030317500000002</c:v>
                </c:pt>
                <c:pt idx="456">
                  <c:v>0.52727777799999997</c:v>
                </c:pt>
                <c:pt idx="457">
                  <c:v>0.533625397</c:v>
                </c:pt>
                <c:pt idx="458">
                  <c:v>0.53247619000000002</c:v>
                </c:pt>
                <c:pt idx="459">
                  <c:v>0.53422063500000005</c:v>
                </c:pt>
                <c:pt idx="460">
                  <c:v>0.53228888899999904</c:v>
                </c:pt>
                <c:pt idx="461">
                  <c:v>0.53392381</c:v>
                </c:pt>
                <c:pt idx="462">
                  <c:v>0.53167618999999999</c:v>
                </c:pt>
                <c:pt idx="463">
                  <c:v>0.525480952</c:v>
                </c:pt>
                <c:pt idx="464">
                  <c:v>0.524326984</c:v>
                </c:pt>
                <c:pt idx="465">
                  <c:v>0.53483650799999904</c:v>
                </c:pt>
                <c:pt idx="466">
                  <c:v>0.53430793700000001</c:v>
                </c:pt>
                <c:pt idx="467">
                  <c:v>0.52751587300000002</c:v>
                </c:pt>
                <c:pt idx="468">
                  <c:v>0.52737619000000002</c:v>
                </c:pt>
                <c:pt idx="469">
                  <c:v>0.53389365099999997</c:v>
                </c:pt>
                <c:pt idx="470">
                  <c:v>0.52847460299999904</c:v>
                </c:pt>
                <c:pt idx="471">
                  <c:v>0.55373333299999905</c:v>
                </c:pt>
                <c:pt idx="472">
                  <c:v>0.55456190500000002</c:v>
                </c:pt>
                <c:pt idx="473">
                  <c:v>0.52506666700000004</c:v>
                </c:pt>
                <c:pt idx="474">
                  <c:v>0.53031746000000002</c:v>
                </c:pt>
                <c:pt idx="475">
                  <c:v>0.52803968299999904</c:v>
                </c:pt>
                <c:pt idx="476">
                  <c:v>0.52607142900000003</c:v>
                </c:pt>
                <c:pt idx="477">
                  <c:v>0.52478095199999997</c:v>
                </c:pt>
                <c:pt idx="478">
                  <c:v>0.52025238100000004</c:v>
                </c:pt>
                <c:pt idx="479">
                  <c:v>0.53471587300000001</c:v>
                </c:pt>
                <c:pt idx="480">
                  <c:v>0.530625397</c:v>
                </c:pt>
                <c:pt idx="481">
                  <c:v>0.53671745999999998</c:v>
                </c:pt>
                <c:pt idx="482">
                  <c:v>0.52925714299999904</c:v>
                </c:pt>
                <c:pt idx="483">
                  <c:v>0.52901269799999995</c:v>
                </c:pt>
                <c:pt idx="484">
                  <c:v>0.52997936499999998</c:v>
                </c:pt>
                <c:pt idx="485">
                  <c:v>0.53215714299999906</c:v>
                </c:pt>
                <c:pt idx="486">
                  <c:v>0.53023333299999997</c:v>
                </c:pt>
                <c:pt idx="487">
                  <c:v>0.53107936499999997</c:v>
                </c:pt>
                <c:pt idx="488">
                  <c:v>0.52875079400000002</c:v>
                </c:pt>
                <c:pt idx="489">
                  <c:v>0.53041269800000002</c:v>
                </c:pt>
                <c:pt idx="490">
                  <c:v>0.52317301599999999</c:v>
                </c:pt>
                <c:pt idx="491">
                  <c:v>0.52480793699999995</c:v>
                </c:pt>
                <c:pt idx="492">
                  <c:v>0.53212222200000003</c:v>
                </c:pt>
                <c:pt idx="493">
                  <c:v>0.53250634899999905</c:v>
                </c:pt>
                <c:pt idx="494">
                  <c:v>0.53482698399999995</c:v>
                </c:pt>
                <c:pt idx="495">
                  <c:v>0.53433968300000001</c:v>
                </c:pt>
                <c:pt idx="496">
                  <c:v>0.53581904800000002</c:v>
                </c:pt>
                <c:pt idx="497">
                  <c:v>0.53495079400000001</c:v>
                </c:pt>
                <c:pt idx="498">
                  <c:v>0.52548254000000005</c:v>
                </c:pt>
                <c:pt idx="499">
                  <c:v>0.52471904800000002</c:v>
                </c:pt>
                <c:pt idx="500">
                  <c:v>0.53203174600000003</c:v>
                </c:pt>
                <c:pt idx="501">
                  <c:v>0.53307936499999997</c:v>
                </c:pt>
                <c:pt idx="502">
                  <c:v>0.53147777799999996</c:v>
                </c:pt>
                <c:pt idx="503">
                  <c:v>0.53378888899999999</c:v>
                </c:pt>
                <c:pt idx="504">
                  <c:v>0.53030793700000001</c:v>
                </c:pt>
                <c:pt idx="505">
                  <c:v>0.53152539700000001</c:v>
                </c:pt>
                <c:pt idx="506">
                  <c:v>0.53529365100000004</c:v>
                </c:pt>
                <c:pt idx="507">
                  <c:v>0.53121111099999996</c:v>
                </c:pt>
                <c:pt idx="508">
                  <c:v>0.52589682500000001</c:v>
                </c:pt>
                <c:pt idx="509">
                  <c:v>0.523028571</c:v>
                </c:pt>
                <c:pt idx="510">
                  <c:v>0.53458412700000002</c:v>
                </c:pt>
                <c:pt idx="511">
                  <c:v>0.53013015899999905</c:v>
                </c:pt>
                <c:pt idx="512">
                  <c:v>0.53728253999999998</c:v>
                </c:pt>
                <c:pt idx="513">
                  <c:v>0.52736190500000002</c:v>
                </c:pt>
                <c:pt idx="514">
                  <c:v>0.52980793699999995</c:v>
                </c:pt>
                <c:pt idx="515">
                  <c:v>0.52900000000000003</c:v>
                </c:pt>
                <c:pt idx="516">
                  <c:v>0.54510952400000001</c:v>
                </c:pt>
                <c:pt idx="517">
                  <c:v>0.53098095199999995</c:v>
                </c:pt>
                <c:pt idx="518">
                  <c:v>0.52932063500000004</c:v>
                </c:pt>
                <c:pt idx="519">
                  <c:v>0.52809365100000005</c:v>
                </c:pt>
                <c:pt idx="520">
                  <c:v>0.52962222199999998</c:v>
                </c:pt>
                <c:pt idx="521">
                  <c:v>0.52917142900000003</c:v>
                </c:pt>
                <c:pt idx="522">
                  <c:v>0.52896349200000004</c:v>
                </c:pt>
                <c:pt idx="523">
                  <c:v>0.53463968299999998</c:v>
                </c:pt>
                <c:pt idx="524">
                  <c:v>0.53379206299999904</c:v>
                </c:pt>
                <c:pt idx="525">
                  <c:v>0.52912539700000005</c:v>
                </c:pt>
                <c:pt idx="526">
                  <c:v>0.53157301599999995</c:v>
                </c:pt>
                <c:pt idx="527">
                  <c:v>0.53235873</c:v>
                </c:pt>
                <c:pt idx="528">
                  <c:v>0.53451111100000004</c:v>
                </c:pt>
                <c:pt idx="529">
                  <c:v>0.53421111099999996</c:v>
                </c:pt>
                <c:pt idx="530">
                  <c:v>0.53275396799999997</c:v>
                </c:pt>
                <c:pt idx="531">
                  <c:v>0.56031746000000004</c:v>
                </c:pt>
                <c:pt idx="532">
                  <c:v>0.53136825399999998</c:v>
                </c:pt>
                <c:pt idx="533">
                  <c:v>0.531046032</c:v>
                </c:pt>
                <c:pt idx="534">
                  <c:v>0.52770793699999996</c:v>
                </c:pt>
                <c:pt idx="535">
                  <c:v>0.52473650799999905</c:v>
                </c:pt>
                <c:pt idx="536">
                  <c:v>0.52521269799999903</c:v>
                </c:pt>
                <c:pt idx="537">
                  <c:v>0.52888888899999997</c:v>
                </c:pt>
                <c:pt idx="538">
                  <c:v>0.53137619000000003</c:v>
                </c:pt>
                <c:pt idx="539">
                  <c:v>0.53412222200000004</c:v>
                </c:pt>
                <c:pt idx="540">
                  <c:v>0.51375079400000001</c:v>
                </c:pt>
                <c:pt idx="541">
                  <c:v>0.51588412699999997</c:v>
                </c:pt>
                <c:pt idx="542">
                  <c:v>0.52409047600000003</c:v>
                </c:pt>
                <c:pt idx="543">
                  <c:v>0.52091111099999998</c:v>
                </c:pt>
                <c:pt idx="544">
                  <c:v>0.51883492099999995</c:v>
                </c:pt>
                <c:pt idx="545">
                  <c:v>0.521493651</c:v>
                </c:pt>
                <c:pt idx="546">
                  <c:v>0.51940634899999905</c:v>
                </c:pt>
                <c:pt idx="547">
                  <c:v>0.508819048</c:v>
                </c:pt>
                <c:pt idx="548">
                  <c:v>0.50757142899999996</c:v>
                </c:pt>
                <c:pt idx="549">
                  <c:v>0.53371111100000002</c:v>
                </c:pt>
                <c:pt idx="550">
                  <c:v>0.53369523799999996</c:v>
                </c:pt>
                <c:pt idx="551">
                  <c:v>0.52527142900000001</c:v>
                </c:pt>
                <c:pt idx="552">
                  <c:v>0.52980634900000001</c:v>
                </c:pt>
                <c:pt idx="553">
                  <c:v>0.52468571399999997</c:v>
                </c:pt>
                <c:pt idx="554">
                  <c:v>0.53110634899999998</c:v>
                </c:pt>
                <c:pt idx="555">
                  <c:v>0.52140634899999905</c:v>
                </c:pt>
                <c:pt idx="556">
                  <c:v>0.56056825399999999</c:v>
                </c:pt>
                <c:pt idx="557">
                  <c:v>0.55946349200000001</c:v>
                </c:pt>
                <c:pt idx="558">
                  <c:v>0.532065079</c:v>
                </c:pt>
                <c:pt idx="559">
                  <c:v>0.50251745999999997</c:v>
                </c:pt>
                <c:pt idx="560">
                  <c:v>0.52905873000000003</c:v>
                </c:pt>
                <c:pt idx="561">
                  <c:v>0.52214761899999995</c:v>
                </c:pt>
                <c:pt idx="562">
                  <c:v>0.54142857099999997</c:v>
                </c:pt>
                <c:pt idx="563">
                  <c:v>0.53746507899999996</c:v>
                </c:pt>
                <c:pt idx="564">
                  <c:v>0.54010634899999999</c:v>
                </c:pt>
                <c:pt idx="565">
                  <c:v>0.52718730199999997</c:v>
                </c:pt>
                <c:pt idx="566">
                  <c:v>0.52311587299999995</c:v>
                </c:pt>
                <c:pt idx="567">
                  <c:v>0.52352381000000003</c:v>
                </c:pt>
                <c:pt idx="568">
                  <c:v>0.523385714</c:v>
                </c:pt>
                <c:pt idx="569">
                  <c:v>0.53053333299999905</c:v>
                </c:pt>
                <c:pt idx="570">
                  <c:v>0.53495079400000001</c:v>
                </c:pt>
                <c:pt idx="571">
                  <c:v>0.52591587299999998</c:v>
                </c:pt>
                <c:pt idx="572">
                  <c:v>0.535204762</c:v>
                </c:pt>
                <c:pt idx="573">
                  <c:v>0.52694761899999998</c:v>
                </c:pt>
                <c:pt idx="574">
                  <c:v>0.52941587299999904</c:v>
                </c:pt>
                <c:pt idx="575">
                  <c:v>0.52603333299999999</c:v>
                </c:pt>
                <c:pt idx="576">
                  <c:v>0.52968095199999998</c:v>
                </c:pt>
                <c:pt idx="577">
                  <c:v>0.52900793700000004</c:v>
                </c:pt>
                <c:pt idx="578">
                  <c:v>0.53590476200000003</c:v>
                </c:pt>
                <c:pt idx="579">
                  <c:v>0.52198730199999999</c:v>
                </c:pt>
                <c:pt idx="580">
                  <c:v>0.52246031699999995</c:v>
                </c:pt>
                <c:pt idx="581">
                  <c:v>0.52346507899999895</c:v>
                </c:pt>
                <c:pt idx="582">
                  <c:v>0.52223333299999997</c:v>
                </c:pt>
                <c:pt idx="583">
                  <c:v>0.522339683</c:v>
                </c:pt>
                <c:pt idx="584">
                  <c:v>0.51951904799999904</c:v>
                </c:pt>
                <c:pt idx="585">
                  <c:v>0.51521428599999997</c:v>
                </c:pt>
                <c:pt idx="586">
                  <c:v>0.53150158700000005</c:v>
                </c:pt>
                <c:pt idx="587">
                  <c:v>0.53072698399999996</c:v>
                </c:pt>
                <c:pt idx="588">
                  <c:v>0.53012063499999995</c:v>
                </c:pt>
                <c:pt idx="589">
                  <c:v>0.52950952399999995</c:v>
                </c:pt>
                <c:pt idx="590">
                  <c:v>0.52994761899999998</c:v>
                </c:pt>
                <c:pt idx="591">
                  <c:v>0.52930793700000001</c:v>
                </c:pt>
                <c:pt idx="592">
                  <c:v>0.52834920600000002</c:v>
                </c:pt>
                <c:pt idx="593">
                  <c:v>0.52654603200000005</c:v>
                </c:pt>
                <c:pt idx="594">
                  <c:v>0.52402222200000004</c:v>
                </c:pt>
                <c:pt idx="595">
                  <c:v>0.52128888900000003</c:v>
                </c:pt>
                <c:pt idx="596">
                  <c:v>0.53137460299999995</c:v>
                </c:pt>
                <c:pt idx="597">
                  <c:v>0.53370158700000003</c:v>
                </c:pt>
              </c:numCache>
            </c:numRef>
          </c:xVal>
          <c:yVal>
            <c:numRef>
              <c:f>Sheet1!$B$2:$B$599</c:f>
              <c:numCache>
                <c:formatCode>General</c:formatCode>
                <c:ptCount val="598"/>
                <c:pt idx="0">
                  <c:v>9.8219999999999992</c:v>
                </c:pt>
                <c:pt idx="1">
                  <c:v>9.8439999999999994</c:v>
                </c:pt>
                <c:pt idx="2">
                  <c:v>9.8219999999999992</c:v>
                </c:pt>
                <c:pt idx="3">
                  <c:v>9.8079999999999998</c:v>
                </c:pt>
                <c:pt idx="4">
                  <c:v>9.8680000000000003</c:v>
                </c:pt>
                <c:pt idx="5">
                  <c:v>9.74</c:v>
                </c:pt>
                <c:pt idx="6">
                  <c:v>9.94</c:v>
                </c:pt>
                <c:pt idx="7">
                  <c:v>9.8379999999999992</c:v>
                </c:pt>
                <c:pt idx="8">
                  <c:v>9.8680000000000003</c:v>
                </c:pt>
                <c:pt idx="9">
                  <c:v>9.7880000000000003</c:v>
                </c:pt>
                <c:pt idx="10">
                  <c:v>9.8279999999999994</c:v>
                </c:pt>
                <c:pt idx="11">
                  <c:v>9.8040000000000003</c:v>
                </c:pt>
                <c:pt idx="12">
                  <c:v>9.94</c:v>
                </c:pt>
                <c:pt idx="13">
                  <c:v>9.7880000000000003</c:v>
                </c:pt>
                <c:pt idx="14">
                  <c:v>9.8219999999999992</c:v>
                </c:pt>
                <c:pt idx="15">
                  <c:v>9.8379999999999992</c:v>
                </c:pt>
                <c:pt idx="16">
                  <c:v>9.84</c:v>
                </c:pt>
                <c:pt idx="17">
                  <c:v>9.8040000000000003</c:v>
                </c:pt>
                <c:pt idx="18">
                  <c:v>9.8219999999999992</c:v>
                </c:pt>
                <c:pt idx="19">
                  <c:v>9.8379999999999992</c:v>
                </c:pt>
                <c:pt idx="20">
                  <c:v>9.8640000000000008</c:v>
                </c:pt>
                <c:pt idx="21">
                  <c:v>9.9760000000000009</c:v>
                </c:pt>
                <c:pt idx="22">
                  <c:v>9.5059999999999896</c:v>
                </c:pt>
                <c:pt idx="23">
                  <c:v>9.4619999999999997</c:v>
                </c:pt>
                <c:pt idx="24">
                  <c:v>10.197999999999899</c:v>
                </c:pt>
                <c:pt idx="25">
                  <c:v>9.7859999999999996</c:v>
                </c:pt>
                <c:pt idx="26">
                  <c:v>9.8680000000000003</c:v>
                </c:pt>
                <c:pt idx="27">
                  <c:v>9.82</c:v>
                </c:pt>
                <c:pt idx="28">
                  <c:v>9.76</c:v>
                </c:pt>
                <c:pt idx="29">
                  <c:v>9.81</c:v>
                </c:pt>
                <c:pt idx="30">
                  <c:v>9.7739999999999991</c:v>
                </c:pt>
                <c:pt idx="31">
                  <c:v>9.68</c:v>
                </c:pt>
                <c:pt idx="32">
                  <c:v>10</c:v>
                </c:pt>
                <c:pt idx="33">
                  <c:v>9.8800000000000008</c:v>
                </c:pt>
                <c:pt idx="34">
                  <c:v>9.5739999999999998</c:v>
                </c:pt>
                <c:pt idx="35">
                  <c:v>9.798</c:v>
                </c:pt>
                <c:pt idx="36">
                  <c:v>9.77</c:v>
                </c:pt>
                <c:pt idx="37">
                  <c:v>9.76799999999999</c:v>
                </c:pt>
                <c:pt idx="38">
                  <c:v>9.76</c:v>
                </c:pt>
                <c:pt idx="39">
                  <c:v>9.91</c:v>
                </c:pt>
                <c:pt idx="40">
                  <c:v>9.8800000000000008</c:v>
                </c:pt>
                <c:pt idx="41">
                  <c:v>9.8800000000000008</c:v>
                </c:pt>
                <c:pt idx="42">
                  <c:v>9.91</c:v>
                </c:pt>
                <c:pt idx="43">
                  <c:v>9.7639999999999993</c:v>
                </c:pt>
                <c:pt idx="44">
                  <c:v>9.8580000000000005</c:v>
                </c:pt>
                <c:pt idx="45">
                  <c:v>9.91</c:v>
                </c:pt>
                <c:pt idx="46">
                  <c:v>9.8219999999999992</c:v>
                </c:pt>
                <c:pt idx="47">
                  <c:v>9.68</c:v>
                </c:pt>
                <c:pt idx="48">
                  <c:v>9.85</c:v>
                </c:pt>
                <c:pt idx="49">
                  <c:v>9.7739999999999991</c:v>
                </c:pt>
                <c:pt idx="50">
                  <c:v>9.8219999999999992</c:v>
                </c:pt>
                <c:pt idx="51">
                  <c:v>9.9700000000000006</c:v>
                </c:pt>
                <c:pt idx="52">
                  <c:v>10.15</c:v>
                </c:pt>
                <c:pt idx="53">
                  <c:v>9.9700000000000006</c:v>
                </c:pt>
                <c:pt idx="54">
                  <c:v>9.9700000000000006</c:v>
                </c:pt>
                <c:pt idx="55">
                  <c:v>9.7919999999999998</c:v>
                </c:pt>
                <c:pt idx="56">
                  <c:v>9.9760000000000009</c:v>
                </c:pt>
                <c:pt idx="57">
                  <c:v>9.82</c:v>
                </c:pt>
                <c:pt idx="58">
                  <c:v>9.82</c:v>
                </c:pt>
                <c:pt idx="59">
                  <c:v>9.82</c:v>
                </c:pt>
                <c:pt idx="60">
                  <c:v>9.7459999999999898</c:v>
                </c:pt>
                <c:pt idx="61">
                  <c:v>9.8680000000000003</c:v>
                </c:pt>
                <c:pt idx="62">
                  <c:v>9.7539999999999996</c:v>
                </c:pt>
                <c:pt idx="63">
                  <c:v>9.7200000000000006</c:v>
                </c:pt>
                <c:pt idx="64">
                  <c:v>9.73</c:v>
                </c:pt>
                <c:pt idx="65">
                  <c:v>9.73</c:v>
                </c:pt>
                <c:pt idx="66">
                  <c:v>9.7100000000000009</c:v>
                </c:pt>
                <c:pt idx="67">
                  <c:v>9.43</c:v>
                </c:pt>
                <c:pt idx="68">
                  <c:v>9.43</c:v>
                </c:pt>
                <c:pt idx="69">
                  <c:v>9.7899999999999991</c:v>
                </c:pt>
                <c:pt idx="70">
                  <c:v>9.65</c:v>
                </c:pt>
                <c:pt idx="71">
                  <c:v>9.7899999999999991</c:v>
                </c:pt>
                <c:pt idx="72">
                  <c:v>9.65</c:v>
                </c:pt>
                <c:pt idx="73">
                  <c:v>9.9220000000000006</c:v>
                </c:pt>
                <c:pt idx="74">
                  <c:v>9.7919999999999998</c:v>
                </c:pt>
                <c:pt idx="75">
                  <c:v>9.76</c:v>
                </c:pt>
                <c:pt idx="76">
                  <c:v>9.68</c:v>
                </c:pt>
                <c:pt idx="77">
                  <c:v>9.7100000000000009</c:v>
                </c:pt>
                <c:pt idx="78">
                  <c:v>9.7100000000000009</c:v>
                </c:pt>
                <c:pt idx="79">
                  <c:v>9.8039999999999896</c:v>
                </c:pt>
                <c:pt idx="80">
                  <c:v>9.7620000000000005</c:v>
                </c:pt>
                <c:pt idx="81">
                  <c:v>9.9760000000000009</c:v>
                </c:pt>
                <c:pt idx="82">
                  <c:v>9.9819999999999993</c:v>
                </c:pt>
                <c:pt idx="83">
                  <c:v>9.7899999999999991</c:v>
                </c:pt>
                <c:pt idx="84">
                  <c:v>9.65</c:v>
                </c:pt>
                <c:pt idx="85">
                  <c:v>9.7379999999999995</c:v>
                </c:pt>
                <c:pt idx="86">
                  <c:v>9.5500000000000007</c:v>
                </c:pt>
                <c:pt idx="87">
                  <c:v>9.7379999999999995</c:v>
                </c:pt>
                <c:pt idx="88">
                  <c:v>9.5499999999999901</c:v>
                </c:pt>
                <c:pt idx="89">
                  <c:v>9.5059999999999896</c:v>
                </c:pt>
                <c:pt idx="90">
                  <c:v>9.65</c:v>
                </c:pt>
                <c:pt idx="91">
                  <c:v>9.85</c:v>
                </c:pt>
                <c:pt idx="92">
                  <c:v>9.8000000000000007</c:v>
                </c:pt>
                <c:pt idx="93">
                  <c:v>9.8640000000000008</c:v>
                </c:pt>
                <c:pt idx="94">
                  <c:v>9.59</c:v>
                </c:pt>
                <c:pt idx="95">
                  <c:v>9.59</c:v>
                </c:pt>
                <c:pt idx="96">
                  <c:v>9.7940000000000005</c:v>
                </c:pt>
                <c:pt idx="97">
                  <c:v>9.8680000000000003</c:v>
                </c:pt>
                <c:pt idx="98">
                  <c:v>9.8680000000000003</c:v>
                </c:pt>
                <c:pt idx="99">
                  <c:v>9.7539999999999996</c:v>
                </c:pt>
                <c:pt idx="100">
                  <c:v>9.7919999999999998</c:v>
                </c:pt>
                <c:pt idx="101">
                  <c:v>9.8800000000000008</c:v>
                </c:pt>
                <c:pt idx="102">
                  <c:v>9.8800000000000008</c:v>
                </c:pt>
                <c:pt idx="103">
                  <c:v>9.77</c:v>
                </c:pt>
                <c:pt idx="104">
                  <c:v>9.8059999999999992</c:v>
                </c:pt>
                <c:pt idx="105">
                  <c:v>9.7379999999999995</c:v>
                </c:pt>
                <c:pt idx="106">
                  <c:v>9.81</c:v>
                </c:pt>
                <c:pt idx="107">
                  <c:v>9.7200000000000006</c:v>
                </c:pt>
                <c:pt idx="108">
                  <c:v>9.8079999999999998</c:v>
                </c:pt>
                <c:pt idx="109">
                  <c:v>9.4899999999999896</c:v>
                </c:pt>
                <c:pt idx="110">
                  <c:v>9.4619999999999997</c:v>
                </c:pt>
                <c:pt idx="111">
                  <c:v>9.4619999999999997</c:v>
                </c:pt>
                <c:pt idx="112">
                  <c:v>9.8680000000000003</c:v>
                </c:pt>
                <c:pt idx="113">
                  <c:v>9.7639999999999993</c:v>
                </c:pt>
                <c:pt idx="114">
                  <c:v>9.8819999999999997</c:v>
                </c:pt>
                <c:pt idx="115">
                  <c:v>9.85</c:v>
                </c:pt>
                <c:pt idx="116">
                  <c:v>9.35</c:v>
                </c:pt>
                <c:pt idx="117">
                  <c:v>9.85</c:v>
                </c:pt>
                <c:pt idx="118">
                  <c:v>9.35</c:v>
                </c:pt>
                <c:pt idx="119">
                  <c:v>9.7479999999999993</c:v>
                </c:pt>
                <c:pt idx="120">
                  <c:v>9.82</c:v>
                </c:pt>
                <c:pt idx="121">
                  <c:v>9.8640000000000008</c:v>
                </c:pt>
                <c:pt idx="122">
                  <c:v>9.77</c:v>
                </c:pt>
                <c:pt idx="123">
                  <c:v>9.43</c:v>
                </c:pt>
                <c:pt idx="124">
                  <c:v>9.8800000000000008</c:v>
                </c:pt>
                <c:pt idx="125">
                  <c:v>9.8079999999999998</c:v>
                </c:pt>
                <c:pt idx="126">
                  <c:v>9.81</c:v>
                </c:pt>
                <c:pt idx="127">
                  <c:v>9.84</c:v>
                </c:pt>
                <c:pt idx="128">
                  <c:v>9.8339999999999996</c:v>
                </c:pt>
                <c:pt idx="129">
                  <c:v>9.59</c:v>
                </c:pt>
                <c:pt idx="130">
                  <c:v>9.6440000000000001</c:v>
                </c:pt>
                <c:pt idx="131">
                  <c:v>9.5280000000000005</c:v>
                </c:pt>
                <c:pt idx="132">
                  <c:v>9.5500000000000007</c:v>
                </c:pt>
                <c:pt idx="133">
                  <c:v>9.7940000000000005</c:v>
                </c:pt>
                <c:pt idx="134">
                  <c:v>9.8040000000000003</c:v>
                </c:pt>
                <c:pt idx="135">
                  <c:v>9.7919999999999998</c:v>
                </c:pt>
                <c:pt idx="136">
                  <c:v>9.8680000000000003</c:v>
                </c:pt>
                <c:pt idx="137">
                  <c:v>9.8640000000000008</c:v>
                </c:pt>
                <c:pt idx="138">
                  <c:v>9.8680000000000003</c:v>
                </c:pt>
                <c:pt idx="139">
                  <c:v>9.85</c:v>
                </c:pt>
                <c:pt idx="140">
                  <c:v>9.85</c:v>
                </c:pt>
                <c:pt idx="141">
                  <c:v>9.9819999999999993</c:v>
                </c:pt>
                <c:pt idx="142">
                  <c:v>9.7439999999999998</c:v>
                </c:pt>
                <c:pt idx="143">
                  <c:v>9.7919999999999998</c:v>
                </c:pt>
                <c:pt idx="144">
                  <c:v>9.8079999999999998</c:v>
                </c:pt>
                <c:pt idx="145">
                  <c:v>9.82</c:v>
                </c:pt>
                <c:pt idx="146">
                  <c:v>9.82</c:v>
                </c:pt>
                <c:pt idx="147">
                  <c:v>9.8800000000000008</c:v>
                </c:pt>
                <c:pt idx="148">
                  <c:v>9.8800000000000008</c:v>
                </c:pt>
                <c:pt idx="149">
                  <c:v>9.8819999999999997</c:v>
                </c:pt>
                <c:pt idx="150">
                  <c:v>9.8159999999999901</c:v>
                </c:pt>
                <c:pt idx="151">
                  <c:v>9.8680000000000003</c:v>
                </c:pt>
                <c:pt idx="152">
                  <c:v>9.8680000000000003</c:v>
                </c:pt>
                <c:pt idx="153">
                  <c:v>9.7539999999999996</c:v>
                </c:pt>
                <c:pt idx="154">
                  <c:v>9.8159999999999901</c:v>
                </c:pt>
                <c:pt idx="155">
                  <c:v>9.8219999999999992</c:v>
                </c:pt>
                <c:pt idx="156">
                  <c:v>9.77</c:v>
                </c:pt>
                <c:pt idx="157">
                  <c:v>9.77</c:v>
                </c:pt>
                <c:pt idx="158">
                  <c:v>9.8940000000000001</c:v>
                </c:pt>
                <c:pt idx="159">
                  <c:v>10.119999999999999</c:v>
                </c:pt>
                <c:pt idx="160">
                  <c:v>10.119999999999999</c:v>
                </c:pt>
                <c:pt idx="161">
                  <c:v>9.7379999999999995</c:v>
                </c:pt>
                <c:pt idx="162">
                  <c:v>9.7479999999999993</c:v>
                </c:pt>
                <c:pt idx="163">
                  <c:v>9.7919999999999998</c:v>
                </c:pt>
                <c:pt idx="164">
                  <c:v>9.7639999999999993</c:v>
                </c:pt>
                <c:pt idx="165">
                  <c:v>9.7919999999999998</c:v>
                </c:pt>
                <c:pt idx="166">
                  <c:v>9.7919999999999998</c:v>
                </c:pt>
                <c:pt idx="167">
                  <c:v>9.7479999999999993</c:v>
                </c:pt>
                <c:pt idx="168">
                  <c:v>9.8680000000000003</c:v>
                </c:pt>
                <c:pt idx="169">
                  <c:v>9.77</c:v>
                </c:pt>
                <c:pt idx="170">
                  <c:v>9.8219999999999992</c:v>
                </c:pt>
                <c:pt idx="171">
                  <c:v>9.8680000000000003</c:v>
                </c:pt>
                <c:pt idx="172">
                  <c:v>9.77</c:v>
                </c:pt>
                <c:pt idx="173">
                  <c:v>9.7639999999999993</c:v>
                </c:pt>
                <c:pt idx="174">
                  <c:v>9.8219999999999992</c:v>
                </c:pt>
                <c:pt idx="175">
                  <c:v>9.8039999999999896</c:v>
                </c:pt>
                <c:pt idx="176">
                  <c:v>9.8219999999999992</c:v>
                </c:pt>
                <c:pt idx="177">
                  <c:v>9.8079999999999998</c:v>
                </c:pt>
                <c:pt idx="178">
                  <c:v>9.8800000000000008</c:v>
                </c:pt>
                <c:pt idx="179">
                  <c:v>9.85</c:v>
                </c:pt>
                <c:pt idx="180">
                  <c:v>9.8079999999999892</c:v>
                </c:pt>
                <c:pt idx="181">
                  <c:v>9.8620000000000001</c:v>
                </c:pt>
                <c:pt idx="182">
                  <c:v>9.7759999999999998</c:v>
                </c:pt>
                <c:pt idx="183">
                  <c:v>9.81</c:v>
                </c:pt>
                <c:pt idx="184">
                  <c:v>9.81</c:v>
                </c:pt>
                <c:pt idx="185">
                  <c:v>9.8640000000000008</c:v>
                </c:pt>
                <c:pt idx="186">
                  <c:v>9.81</c:v>
                </c:pt>
                <c:pt idx="187">
                  <c:v>10.197999999999899</c:v>
                </c:pt>
                <c:pt idx="188">
                  <c:v>9.798</c:v>
                </c:pt>
                <c:pt idx="189">
                  <c:v>9.76</c:v>
                </c:pt>
                <c:pt idx="190">
                  <c:v>9.8800000000000008</c:v>
                </c:pt>
                <c:pt idx="191">
                  <c:v>9.8019999999999996</c:v>
                </c:pt>
                <c:pt idx="192">
                  <c:v>9.82</c:v>
                </c:pt>
                <c:pt idx="193">
                  <c:v>9.8059999999999992</c:v>
                </c:pt>
                <c:pt idx="194">
                  <c:v>9.6999999999999993</c:v>
                </c:pt>
                <c:pt idx="195">
                  <c:v>9.9819999999999993</c:v>
                </c:pt>
                <c:pt idx="196">
                  <c:v>9.8219999999999992</c:v>
                </c:pt>
                <c:pt idx="197">
                  <c:v>9.798</c:v>
                </c:pt>
                <c:pt idx="198">
                  <c:v>9.8379999999999992</c:v>
                </c:pt>
                <c:pt idx="199">
                  <c:v>9.8059999999999992</c:v>
                </c:pt>
                <c:pt idx="200">
                  <c:v>9.71999999999999</c:v>
                </c:pt>
                <c:pt idx="201">
                  <c:v>9.8059999999999992</c:v>
                </c:pt>
                <c:pt idx="202">
                  <c:v>9.5739999999999998</c:v>
                </c:pt>
                <c:pt idx="203">
                  <c:v>9.7200000000000006</c:v>
                </c:pt>
                <c:pt idx="204">
                  <c:v>9.8940000000000001</c:v>
                </c:pt>
                <c:pt idx="205">
                  <c:v>9.82</c:v>
                </c:pt>
                <c:pt idx="206">
                  <c:v>9.8219999999999992</c:v>
                </c:pt>
                <c:pt idx="207">
                  <c:v>9.65</c:v>
                </c:pt>
                <c:pt idx="208">
                  <c:v>9.91</c:v>
                </c:pt>
                <c:pt idx="209">
                  <c:v>9.7639999999999993</c:v>
                </c:pt>
                <c:pt idx="210">
                  <c:v>9.81</c:v>
                </c:pt>
                <c:pt idx="211">
                  <c:v>9.91</c:v>
                </c:pt>
                <c:pt idx="212">
                  <c:v>9.91</c:v>
                </c:pt>
                <c:pt idx="213">
                  <c:v>9.91</c:v>
                </c:pt>
                <c:pt idx="214">
                  <c:v>9.8640000000000008</c:v>
                </c:pt>
                <c:pt idx="215">
                  <c:v>9.7979999999999894</c:v>
                </c:pt>
                <c:pt idx="216">
                  <c:v>9.8279999999999994</c:v>
                </c:pt>
                <c:pt idx="217">
                  <c:v>9.77</c:v>
                </c:pt>
                <c:pt idx="218">
                  <c:v>9.73</c:v>
                </c:pt>
                <c:pt idx="219">
                  <c:v>9.73</c:v>
                </c:pt>
                <c:pt idx="220">
                  <c:v>9.91</c:v>
                </c:pt>
                <c:pt idx="221">
                  <c:v>9.73</c:v>
                </c:pt>
                <c:pt idx="222">
                  <c:v>9.73</c:v>
                </c:pt>
                <c:pt idx="223">
                  <c:v>9.73</c:v>
                </c:pt>
                <c:pt idx="224">
                  <c:v>9.73</c:v>
                </c:pt>
                <c:pt idx="225">
                  <c:v>9.7479999999999993</c:v>
                </c:pt>
                <c:pt idx="226">
                  <c:v>9.8059999999999992</c:v>
                </c:pt>
                <c:pt idx="227">
                  <c:v>9.8079999999999998</c:v>
                </c:pt>
                <c:pt idx="228">
                  <c:v>9.7479999999999993</c:v>
                </c:pt>
                <c:pt idx="229">
                  <c:v>9.6199999999999992</c:v>
                </c:pt>
                <c:pt idx="230">
                  <c:v>9.91</c:v>
                </c:pt>
                <c:pt idx="231">
                  <c:v>9.8079999999999998</c:v>
                </c:pt>
                <c:pt idx="232">
                  <c:v>9.91</c:v>
                </c:pt>
                <c:pt idx="233">
                  <c:v>9.8759999999999994</c:v>
                </c:pt>
                <c:pt idx="234">
                  <c:v>9.8640000000000008</c:v>
                </c:pt>
                <c:pt idx="235">
                  <c:v>9.91</c:v>
                </c:pt>
                <c:pt idx="236">
                  <c:v>9.57</c:v>
                </c:pt>
                <c:pt idx="237">
                  <c:v>9.73</c:v>
                </c:pt>
                <c:pt idx="238">
                  <c:v>9.6780000000000008</c:v>
                </c:pt>
                <c:pt idx="239">
                  <c:v>9.91</c:v>
                </c:pt>
                <c:pt idx="240">
                  <c:v>9.76</c:v>
                </c:pt>
                <c:pt idx="241">
                  <c:v>9.7379999999999995</c:v>
                </c:pt>
                <c:pt idx="242">
                  <c:v>9.73</c:v>
                </c:pt>
                <c:pt idx="243">
                  <c:v>9.76</c:v>
                </c:pt>
                <c:pt idx="244">
                  <c:v>9.91</c:v>
                </c:pt>
                <c:pt idx="245">
                  <c:v>9.77</c:v>
                </c:pt>
                <c:pt idx="246">
                  <c:v>9.8640000000000008</c:v>
                </c:pt>
                <c:pt idx="247">
                  <c:v>9.82</c:v>
                </c:pt>
                <c:pt idx="248">
                  <c:v>9.8219999999999992</c:v>
                </c:pt>
                <c:pt idx="249">
                  <c:v>9.73</c:v>
                </c:pt>
                <c:pt idx="250">
                  <c:v>9.73</c:v>
                </c:pt>
                <c:pt idx="251">
                  <c:v>9.8079999999999892</c:v>
                </c:pt>
                <c:pt idx="252">
                  <c:v>9.68799999999999</c:v>
                </c:pt>
                <c:pt idx="253">
                  <c:v>9.8079999999999892</c:v>
                </c:pt>
                <c:pt idx="254">
                  <c:v>9.7739999999999991</c:v>
                </c:pt>
                <c:pt idx="255">
                  <c:v>9.49</c:v>
                </c:pt>
                <c:pt idx="256">
                  <c:v>10.162000000000001</c:v>
                </c:pt>
                <c:pt idx="257">
                  <c:v>9.7919999999999998</c:v>
                </c:pt>
                <c:pt idx="258">
                  <c:v>9.8680000000000003</c:v>
                </c:pt>
                <c:pt idx="259">
                  <c:v>9.71999999999999</c:v>
                </c:pt>
                <c:pt idx="260">
                  <c:v>9.8680000000000003</c:v>
                </c:pt>
                <c:pt idx="261">
                  <c:v>9.7619999999999898</c:v>
                </c:pt>
                <c:pt idx="262">
                  <c:v>9.8439999999999994</c:v>
                </c:pt>
                <c:pt idx="263">
                  <c:v>9.8339999999999996</c:v>
                </c:pt>
                <c:pt idx="264">
                  <c:v>9.77</c:v>
                </c:pt>
                <c:pt idx="265">
                  <c:v>9.8640000000000008</c:v>
                </c:pt>
                <c:pt idx="266">
                  <c:v>9.7799999999999994</c:v>
                </c:pt>
                <c:pt idx="267">
                  <c:v>9.8819999999999997</c:v>
                </c:pt>
                <c:pt idx="268">
                  <c:v>9.7579999999999991</c:v>
                </c:pt>
                <c:pt idx="269">
                  <c:v>9.7919999999999998</c:v>
                </c:pt>
                <c:pt idx="270">
                  <c:v>9.8219999999999992</c:v>
                </c:pt>
                <c:pt idx="271">
                  <c:v>9.8079999999999892</c:v>
                </c:pt>
                <c:pt idx="272">
                  <c:v>9.8079999999999998</c:v>
                </c:pt>
                <c:pt idx="273">
                  <c:v>9.8040000000000003</c:v>
                </c:pt>
                <c:pt idx="274">
                  <c:v>9.91</c:v>
                </c:pt>
                <c:pt idx="275">
                  <c:v>9.7979999999999894</c:v>
                </c:pt>
                <c:pt idx="276">
                  <c:v>9.9760000000000009</c:v>
                </c:pt>
                <c:pt idx="277">
                  <c:v>9.9819999999999993</c:v>
                </c:pt>
                <c:pt idx="278">
                  <c:v>10.106</c:v>
                </c:pt>
                <c:pt idx="279">
                  <c:v>10.012</c:v>
                </c:pt>
                <c:pt idx="280">
                  <c:v>9.8159999999999901</c:v>
                </c:pt>
                <c:pt idx="281">
                  <c:v>10</c:v>
                </c:pt>
                <c:pt idx="282">
                  <c:v>9.7680000000000007</c:v>
                </c:pt>
                <c:pt idx="283">
                  <c:v>10</c:v>
                </c:pt>
                <c:pt idx="284">
                  <c:v>9.8640000000000008</c:v>
                </c:pt>
                <c:pt idx="285">
                  <c:v>9.8759999999999994</c:v>
                </c:pt>
                <c:pt idx="286">
                  <c:v>9.65</c:v>
                </c:pt>
                <c:pt idx="287">
                  <c:v>9.94</c:v>
                </c:pt>
                <c:pt idx="288">
                  <c:v>9.8219999999999992</c:v>
                </c:pt>
                <c:pt idx="289">
                  <c:v>9.798</c:v>
                </c:pt>
                <c:pt idx="290">
                  <c:v>9.59</c:v>
                </c:pt>
                <c:pt idx="291">
                  <c:v>10.25</c:v>
                </c:pt>
                <c:pt idx="292">
                  <c:v>10.25</c:v>
                </c:pt>
                <c:pt idx="293">
                  <c:v>9.59</c:v>
                </c:pt>
                <c:pt idx="294">
                  <c:v>9.5399999999999991</c:v>
                </c:pt>
                <c:pt idx="295">
                  <c:v>9.85</c:v>
                </c:pt>
                <c:pt idx="296">
                  <c:v>9.6539999999999999</c:v>
                </c:pt>
                <c:pt idx="297">
                  <c:v>9.798</c:v>
                </c:pt>
                <c:pt idx="298">
                  <c:v>9.6780000000000008</c:v>
                </c:pt>
                <c:pt idx="299">
                  <c:v>9.82</c:v>
                </c:pt>
                <c:pt idx="300">
                  <c:v>9.82</c:v>
                </c:pt>
                <c:pt idx="301">
                  <c:v>9.81</c:v>
                </c:pt>
                <c:pt idx="302">
                  <c:v>9.7919999999999998</c:v>
                </c:pt>
                <c:pt idx="303">
                  <c:v>9.8079999999999892</c:v>
                </c:pt>
                <c:pt idx="304">
                  <c:v>9.8159999999999901</c:v>
                </c:pt>
                <c:pt idx="305">
                  <c:v>9.8279999999999994</c:v>
                </c:pt>
                <c:pt idx="306">
                  <c:v>9.7680000000000007</c:v>
                </c:pt>
                <c:pt idx="307">
                  <c:v>9.7379999999999995</c:v>
                </c:pt>
                <c:pt idx="308">
                  <c:v>9.8079999999999998</c:v>
                </c:pt>
                <c:pt idx="309">
                  <c:v>9.8059999999999992</c:v>
                </c:pt>
                <c:pt idx="310">
                  <c:v>9.8680000000000003</c:v>
                </c:pt>
                <c:pt idx="311">
                  <c:v>9.91</c:v>
                </c:pt>
                <c:pt idx="312">
                  <c:v>9.7100000000000009</c:v>
                </c:pt>
                <c:pt idx="313">
                  <c:v>9.81</c:v>
                </c:pt>
                <c:pt idx="314">
                  <c:v>9.8079999999999998</c:v>
                </c:pt>
                <c:pt idx="315">
                  <c:v>9.7880000000000003</c:v>
                </c:pt>
                <c:pt idx="316">
                  <c:v>9.9760000000000009</c:v>
                </c:pt>
                <c:pt idx="317">
                  <c:v>9.798</c:v>
                </c:pt>
                <c:pt idx="318">
                  <c:v>9.77</c:v>
                </c:pt>
                <c:pt idx="319">
                  <c:v>9.7739999999999991</c:v>
                </c:pt>
                <c:pt idx="320">
                  <c:v>9.8219999999999992</c:v>
                </c:pt>
                <c:pt idx="321">
                  <c:v>9.8079999999999998</c:v>
                </c:pt>
                <c:pt idx="322">
                  <c:v>9.6539999999999999</c:v>
                </c:pt>
                <c:pt idx="323">
                  <c:v>9.7439999999999998</c:v>
                </c:pt>
                <c:pt idx="324">
                  <c:v>9.77</c:v>
                </c:pt>
                <c:pt idx="325">
                  <c:v>9.7379999999999995</c:v>
                </c:pt>
                <c:pt idx="326">
                  <c:v>9.798</c:v>
                </c:pt>
                <c:pt idx="327">
                  <c:v>9.77</c:v>
                </c:pt>
                <c:pt idx="328">
                  <c:v>9.8000000000000007</c:v>
                </c:pt>
                <c:pt idx="329">
                  <c:v>9.8680000000000003</c:v>
                </c:pt>
                <c:pt idx="330">
                  <c:v>9.798</c:v>
                </c:pt>
                <c:pt idx="331">
                  <c:v>9.7880000000000003</c:v>
                </c:pt>
                <c:pt idx="332">
                  <c:v>9.7899999999999991</c:v>
                </c:pt>
                <c:pt idx="333">
                  <c:v>9.91</c:v>
                </c:pt>
                <c:pt idx="334">
                  <c:v>9.7899999999999991</c:v>
                </c:pt>
                <c:pt idx="335">
                  <c:v>9.82</c:v>
                </c:pt>
                <c:pt idx="336">
                  <c:v>9.77</c:v>
                </c:pt>
                <c:pt idx="337">
                  <c:v>9.91</c:v>
                </c:pt>
                <c:pt idx="338">
                  <c:v>9.81</c:v>
                </c:pt>
                <c:pt idx="339">
                  <c:v>9.91</c:v>
                </c:pt>
                <c:pt idx="340">
                  <c:v>9.7940000000000005</c:v>
                </c:pt>
                <c:pt idx="341">
                  <c:v>9.91</c:v>
                </c:pt>
                <c:pt idx="342">
                  <c:v>9.7919999999999998</c:v>
                </c:pt>
                <c:pt idx="343">
                  <c:v>9.7919999999999998</c:v>
                </c:pt>
                <c:pt idx="344">
                  <c:v>9.7379999999999995</c:v>
                </c:pt>
                <c:pt idx="345">
                  <c:v>9.7200000000000006</c:v>
                </c:pt>
                <c:pt idx="346">
                  <c:v>9.8279999999999994</c:v>
                </c:pt>
                <c:pt idx="347">
                  <c:v>9.7539999999999996</c:v>
                </c:pt>
                <c:pt idx="348">
                  <c:v>9.8320000000000007</c:v>
                </c:pt>
                <c:pt idx="349">
                  <c:v>9.798</c:v>
                </c:pt>
                <c:pt idx="350">
                  <c:v>9.7379999999999995</c:v>
                </c:pt>
                <c:pt idx="351">
                  <c:v>9.7919999999999998</c:v>
                </c:pt>
                <c:pt idx="352">
                  <c:v>9.7940000000000005</c:v>
                </c:pt>
                <c:pt idx="353">
                  <c:v>9.8279999999999994</c:v>
                </c:pt>
                <c:pt idx="354">
                  <c:v>9.7919999999999998</c:v>
                </c:pt>
                <c:pt idx="355">
                  <c:v>10.012</c:v>
                </c:pt>
                <c:pt idx="356">
                  <c:v>10.106</c:v>
                </c:pt>
                <c:pt idx="357">
                  <c:v>9.5500000000000007</c:v>
                </c:pt>
                <c:pt idx="358">
                  <c:v>9.798</c:v>
                </c:pt>
                <c:pt idx="359">
                  <c:v>9.7639999999999993</c:v>
                </c:pt>
                <c:pt idx="360">
                  <c:v>9.7379999999999995</c:v>
                </c:pt>
                <c:pt idx="361">
                  <c:v>9.5059999999999896</c:v>
                </c:pt>
                <c:pt idx="362">
                  <c:v>9.49</c:v>
                </c:pt>
                <c:pt idx="363">
                  <c:v>9.49</c:v>
                </c:pt>
                <c:pt idx="364">
                  <c:v>9.798</c:v>
                </c:pt>
                <c:pt idx="365">
                  <c:v>9.8940000000000001</c:v>
                </c:pt>
                <c:pt idx="366">
                  <c:v>9.7919999999999998</c:v>
                </c:pt>
                <c:pt idx="367">
                  <c:v>9.7379999999999995</c:v>
                </c:pt>
                <c:pt idx="368">
                  <c:v>9.81</c:v>
                </c:pt>
                <c:pt idx="369">
                  <c:v>9.8379999999999992</c:v>
                </c:pt>
                <c:pt idx="370">
                  <c:v>9.5280000000000005</c:v>
                </c:pt>
                <c:pt idx="371">
                  <c:v>9.7919999999999998</c:v>
                </c:pt>
                <c:pt idx="372">
                  <c:v>9.71999999999999</c:v>
                </c:pt>
                <c:pt idx="373">
                  <c:v>9.7639999999999993</c:v>
                </c:pt>
                <c:pt idx="374">
                  <c:v>9.8640000000000008</c:v>
                </c:pt>
                <c:pt idx="375">
                  <c:v>9.5500000000000007</c:v>
                </c:pt>
                <c:pt idx="376">
                  <c:v>9.81</c:v>
                </c:pt>
                <c:pt idx="377">
                  <c:v>9.8039999999999896</c:v>
                </c:pt>
                <c:pt idx="378">
                  <c:v>9.6440000000000001</c:v>
                </c:pt>
                <c:pt idx="379">
                  <c:v>9.7639999999999993</c:v>
                </c:pt>
                <c:pt idx="380">
                  <c:v>9.8079999999999998</c:v>
                </c:pt>
                <c:pt idx="381">
                  <c:v>9.81</c:v>
                </c:pt>
                <c:pt idx="382">
                  <c:v>9.8680000000000003</c:v>
                </c:pt>
                <c:pt idx="383">
                  <c:v>9.7639999999999993</c:v>
                </c:pt>
                <c:pt idx="384">
                  <c:v>9.4619999999999997</c:v>
                </c:pt>
                <c:pt idx="385">
                  <c:v>9.5500000000000007</c:v>
                </c:pt>
                <c:pt idx="386">
                  <c:v>9.8640000000000008</c:v>
                </c:pt>
                <c:pt idx="387">
                  <c:v>9.8040000000000003</c:v>
                </c:pt>
                <c:pt idx="388">
                  <c:v>9.8000000000000007</c:v>
                </c:pt>
                <c:pt idx="389">
                  <c:v>9.8219999999999992</c:v>
                </c:pt>
                <c:pt idx="390">
                  <c:v>10</c:v>
                </c:pt>
                <c:pt idx="391">
                  <c:v>10</c:v>
                </c:pt>
                <c:pt idx="392">
                  <c:v>9.8000000000000007</c:v>
                </c:pt>
                <c:pt idx="393">
                  <c:v>9.8000000000000007</c:v>
                </c:pt>
                <c:pt idx="394">
                  <c:v>9.8640000000000008</c:v>
                </c:pt>
                <c:pt idx="395">
                  <c:v>9.7919999999999998</c:v>
                </c:pt>
                <c:pt idx="396">
                  <c:v>9.8339999999999996</c:v>
                </c:pt>
                <c:pt idx="397">
                  <c:v>9.8279999999999994</c:v>
                </c:pt>
                <c:pt idx="398">
                  <c:v>9.82</c:v>
                </c:pt>
                <c:pt idx="399">
                  <c:v>9.8159999999999901</c:v>
                </c:pt>
                <c:pt idx="400">
                  <c:v>9.8680000000000003</c:v>
                </c:pt>
                <c:pt idx="401">
                  <c:v>9.77</c:v>
                </c:pt>
                <c:pt idx="402">
                  <c:v>9.8620000000000001</c:v>
                </c:pt>
                <c:pt idx="403">
                  <c:v>9.8000000000000007</c:v>
                </c:pt>
                <c:pt idx="404">
                  <c:v>9.14</c:v>
                </c:pt>
                <c:pt idx="405">
                  <c:v>9.9700000000000006</c:v>
                </c:pt>
                <c:pt idx="406">
                  <c:v>9.81</c:v>
                </c:pt>
                <c:pt idx="407">
                  <c:v>9.8019999999999996</c:v>
                </c:pt>
                <c:pt idx="408">
                  <c:v>9.8680000000000003</c:v>
                </c:pt>
                <c:pt idx="409">
                  <c:v>9.8580000000000005</c:v>
                </c:pt>
                <c:pt idx="410">
                  <c:v>9.51</c:v>
                </c:pt>
                <c:pt idx="411">
                  <c:v>9.94</c:v>
                </c:pt>
                <c:pt idx="412">
                  <c:v>9.8019999999999996</c:v>
                </c:pt>
                <c:pt idx="413">
                  <c:v>9.8640000000000008</c:v>
                </c:pt>
                <c:pt idx="414">
                  <c:v>9.6999999999999993</c:v>
                </c:pt>
                <c:pt idx="415">
                  <c:v>9.81</c:v>
                </c:pt>
                <c:pt idx="416">
                  <c:v>9.73</c:v>
                </c:pt>
                <c:pt idx="417">
                  <c:v>9.7379999999999995</c:v>
                </c:pt>
                <c:pt idx="418">
                  <c:v>9.9700000000000006</c:v>
                </c:pt>
                <c:pt idx="419">
                  <c:v>9.9700000000000006</c:v>
                </c:pt>
                <c:pt idx="420">
                  <c:v>9.8940000000000001</c:v>
                </c:pt>
                <c:pt idx="421">
                  <c:v>9.8640000000000008</c:v>
                </c:pt>
                <c:pt idx="422">
                  <c:v>9.798</c:v>
                </c:pt>
                <c:pt idx="423">
                  <c:v>9.8680000000000003</c:v>
                </c:pt>
                <c:pt idx="424">
                  <c:v>9.8800000000000008</c:v>
                </c:pt>
                <c:pt idx="425">
                  <c:v>9.8800000000000008</c:v>
                </c:pt>
                <c:pt idx="426">
                  <c:v>9.8680000000000003</c:v>
                </c:pt>
                <c:pt idx="427">
                  <c:v>9.81</c:v>
                </c:pt>
                <c:pt idx="428">
                  <c:v>9.7919999999999998</c:v>
                </c:pt>
                <c:pt idx="429">
                  <c:v>9.7919999999999998</c:v>
                </c:pt>
                <c:pt idx="430">
                  <c:v>9.91</c:v>
                </c:pt>
                <c:pt idx="431">
                  <c:v>9.8279999999999994</c:v>
                </c:pt>
                <c:pt idx="432">
                  <c:v>9.81</c:v>
                </c:pt>
                <c:pt idx="433">
                  <c:v>9.8000000000000007</c:v>
                </c:pt>
                <c:pt idx="434">
                  <c:v>9.7880000000000003</c:v>
                </c:pt>
                <c:pt idx="435">
                  <c:v>9.7880000000000003</c:v>
                </c:pt>
                <c:pt idx="436">
                  <c:v>9.6199999999999992</c:v>
                </c:pt>
                <c:pt idx="437">
                  <c:v>9.85</c:v>
                </c:pt>
                <c:pt idx="438">
                  <c:v>9.8219999999999992</c:v>
                </c:pt>
                <c:pt idx="439">
                  <c:v>9.8219999999999992</c:v>
                </c:pt>
                <c:pt idx="440">
                  <c:v>9.7919999999999998</c:v>
                </c:pt>
                <c:pt idx="441">
                  <c:v>9.77</c:v>
                </c:pt>
                <c:pt idx="442">
                  <c:v>9.7579999999999991</c:v>
                </c:pt>
                <c:pt idx="443">
                  <c:v>9.7859999999999996</c:v>
                </c:pt>
                <c:pt idx="444">
                  <c:v>9.798</c:v>
                </c:pt>
                <c:pt idx="445">
                  <c:v>9.7919999999999998</c:v>
                </c:pt>
                <c:pt idx="446">
                  <c:v>9.7639999999999993</c:v>
                </c:pt>
                <c:pt idx="447">
                  <c:v>9.7439999999999998</c:v>
                </c:pt>
                <c:pt idx="448">
                  <c:v>9.8079999999999998</c:v>
                </c:pt>
                <c:pt idx="449">
                  <c:v>9.68</c:v>
                </c:pt>
                <c:pt idx="450">
                  <c:v>9.8800000000000008</c:v>
                </c:pt>
                <c:pt idx="451">
                  <c:v>9.8000000000000007</c:v>
                </c:pt>
                <c:pt idx="452">
                  <c:v>9.7919999999999998</c:v>
                </c:pt>
                <c:pt idx="453">
                  <c:v>9.5500000000000007</c:v>
                </c:pt>
                <c:pt idx="454">
                  <c:v>9.73</c:v>
                </c:pt>
                <c:pt idx="455">
                  <c:v>9.68</c:v>
                </c:pt>
                <c:pt idx="456">
                  <c:v>9.68</c:v>
                </c:pt>
                <c:pt idx="457">
                  <c:v>9.94</c:v>
                </c:pt>
                <c:pt idx="458">
                  <c:v>9.81</c:v>
                </c:pt>
                <c:pt idx="459">
                  <c:v>9.7119999999999997</c:v>
                </c:pt>
                <c:pt idx="460">
                  <c:v>9.81</c:v>
                </c:pt>
                <c:pt idx="461">
                  <c:v>9.8640000000000008</c:v>
                </c:pt>
                <c:pt idx="462">
                  <c:v>9.8680000000000003</c:v>
                </c:pt>
                <c:pt idx="463">
                  <c:v>9.73</c:v>
                </c:pt>
                <c:pt idx="464">
                  <c:v>9.7379999999999995</c:v>
                </c:pt>
                <c:pt idx="465">
                  <c:v>9.77</c:v>
                </c:pt>
                <c:pt idx="466">
                  <c:v>9.7119999999999997</c:v>
                </c:pt>
                <c:pt idx="467">
                  <c:v>9.7639999999999993</c:v>
                </c:pt>
                <c:pt idx="468">
                  <c:v>9.8059999999999992</c:v>
                </c:pt>
                <c:pt idx="469">
                  <c:v>9.8640000000000008</c:v>
                </c:pt>
                <c:pt idx="470">
                  <c:v>9.7919999999999998</c:v>
                </c:pt>
                <c:pt idx="471">
                  <c:v>10.220000000000001</c:v>
                </c:pt>
                <c:pt idx="472">
                  <c:v>10.220000000000001</c:v>
                </c:pt>
                <c:pt idx="473">
                  <c:v>9.7379999999999995</c:v>
                </c:pt>
                <c:pt idx="474">
                  <c:v>9.8000000000000007</c:v>
                </c:pt>
                <c:pt idx="475">
                  <c:v>9.81</c:v>
                </c:pt>
                <c:pt idx="476">
                  <c:v>9.7479999999999993</c:v>
                </c:pt>
                <c:pt idx="477">
                  <c:v>9.7379999999999995</c:v>
                </c:pt>
                <c:pt idx="478">
                  <c:v>9.5500000000000007</c:v>
                </c:pt>
                <c:pt idx="479">
                  <c:v>9.91</c:v>
                </c:pt>
                <c:pt idx="480">
                  <c:v>9.7100000000000009</c:v>
                </c:pt>
                <c:pt idx="481">
                  <c:v>9.7739999999999991</c:v>
                </c:pt>
                <c:pt idx="482">
                  <c:v>9.8079999999999998</c:v>
                </c:pt>
                <c:pt idx="483">
                  <c:v>9.7439999999999998</c:v>
                </c:pt>
                <c:pt idx="484">
                  <c:v>9.77</c:v>
                </c:pt>
                <c:pt idx="485">
                  <c:v>9.8680000000000003</c:v>
                </c:pt>
                <c:pt idx="486">
                  <c:v>9.7940000000000005</c:v>
                </c:pt>
                <c:pt idx="487">
                  <c:v>9.8640000000000008</c:v>
                </c:pt>
                <c:pt idx="488">
                  <c:v>9.71999999999999</c:v>
                </c:pt>
                <c:pt idx="489">
                  <c:v>9.8000000000000007</c:v>
                </c:pt>
                <c:pt idx="490">
                  <c:v>9.7100000000000009</c:v>
                </c:pt>
                <c:pt idx="491">
                  <c:v>9.7100000000000009</c:v>
                </c:pt>
                <c:pt idx="492">
                  <c:v>9.8680000000000003</c:v>
                </c:pt>
                <c:pt idx="493">
                  <c:v>9.81</c:v>
                </c:pt>
                <c:pt idx="494">
                  <c:v>9.77</c:v>
                </c:pt>
                <c:pt idx="495">
                  <c:v>9.7119999999999997</c:v>
                </c:pt>
                <c:pt idx="496">
                  <c:v>9.7880000000000003</c:v>
                </c:pt>
                <c:pt idx="497">
                  <c:v>9.798</c:v>
                </c:pt>
                <c:pt idx="498">
                  <c:v>9.73</c:v>
                </c:pt>
                <c:pt idx="499">
                  <c:v>9.7379999999999995</c:v>
                </c:pt>
                <c:pt idx="500">
                  <c:v>9.7899999999999991</c:v>
                </c:pt>
                <c:pt idx="501">
                  <c:v>9.85</c:v>
                </c:pt>
                <c:pt idx="502">
                  <c:v>9.8279999999999994</c:v>
                </c:pt>
                <c:pt idx="503">
                  <c:v>9.9280000000000008</c:v>
                </c:pt>
                <c:pt idx="504">
                  <c:v>9.8000000000000007</c:v>
                </c:pt>
                <c:pt idx="505">
                  <c:v>9.8279999999999994</c:v>
                </c:pt>
                <c:pt idx="506">
                  <c:v>9.798</c:v>
                </c:pt>
                <c:pt idx="507">
                  <c:v>9.8640000000000008</c:v>
                </c:pt>
                <c:pt idx="508">
                  <c:v>9.73</c:v>
                </c:pt>
                <c:pt idx="509">
                  <c:v>9.6440000000000001</c:v>
                </c:pt>
                <c:pt idx="510">
                  <c:v>9.77</c:v>
                </c:pt>
                <c:pt idx="511">
                  <c:v>9.7579999999999991</c:v>
                </c:pt>
                <c:pt idx="512">
                  <c:v>9.8079999999999998</c:v>
                </c:pt>
                <c:pt idx="513">
                  <c:v>9.8000000000000007</c:v>
                </c:pt>
                <c:pt idx="514">
                  <c:v>9.77</c:v>
                </c:pt>
                <c:pt idx="515">
                  <c:v>9.7439999999999998</c:v>
                </c:pt>
                <c:pt idx="516">
                  <c:v>9.9760000000000009</c:v>
                </c:pt>
                <c:pt idx="517">
                  <c:v>9.8640000000000008</c:v>
                </c:pt>
                <c:pt idx="518">
                  <c:v>9.8079999999999998</c:v>
                </c:pt>
                <c:pt idx="519">
                  <c:v>9.81</c:v>
                </c:pt>
                <c:pt idx="520">
                  <c:v>9.77</c:v>
                </c:pt>
                <c:pt idx="521">
                  <c:v>9.76</c:v>
                </c:pt>
                <c:pt idx="522">
                  <c:v>9.7439999999999998</c:v>
                </c:pt>
                <c:pt idx="523">
                  <c:v>9.82</c:v>
                </c:pt>
                <c:pt idx="524">
                  <c:v>9.9280000000000008</c:v>
                </c:pt>
                <c:pt idx="525">
                  <c:v>9.8079999999999892</c:v>
                </c:pt>
                <c:pt idx="526">
                  <c:v>9.8680000000000003</c:v>
                </c:pt>
                <c:pt idx="527">
                  <c:v>9.81</c:v>
                </c:pt>
                <c:pt idx="528">
                  <c:v>9.7459999999999898</c:v>
                </c:pt>
                <c:pt idx="529">
                  <c:v>9.7119999999999997</c:v>
                </c:pt>
                <c:pt idx="530">
                  <c:v>9.68</c:v>
                </c:pt>
                <c:pt idx="531">
                  <c:v>10.119999999999999</c:v>
                </c:pt>
                <c:pt idx="532">
                  <c:v>9.8279999999999994</c:v>
                </c:pt>
                <c:pt idx="533">
                  <c:v>9.8640000000000008</c:v>
                </c:pt>
                <c:pt idx="534">
                  <c:v>9.8040000000000003</c:v>
                </c:pt>
                <c:pt idx="535">
                  <c:v>9.7379999999999995</c:v>
                </c:pt>
                <c:pt idx="536">
                  <c:v>9.73</c:v>
                </c:pt>
                <c:pt idx="537">
                  <c:v>9.7200000000000006</c:v>
                </c:pt>
                <c:pt idx="538">
                  <c:v>9.8279999999999994</c:v>
                </c:pt>
                <c:pt idx="539">
                  <c:v>9.84</c:v>
                </c:pt>
                <c:pt idx="540">
                  <c:v>9.49</c:v>
                </c:pt>
                <c:pt idx="541">
                  <c:v>9.49</c:v>
                </c:pt>
                <c:pt idx="542">
                  <c:v>9.6780000000000008</c:v>
                </c:pt>
                <c:pt idx="543">
                  <c:v>9.5500000000000007</c:v>
                </c:pt>
                <c:pt idx="544">
                  <c:v>9.4619999999999997</c:v>
                </c:pt>
                <c:pt idx="545">
                  <c:v>9.5739999999999998</c:v>
                </c:pt>
                <c:pt idx="546">
                  <c:v>9.4619999999999997</c:v>
                </c:pt>
                <c:pt idx="547">
                  <c:v>9.4</c:v>
                </c:pt>
                <c:pt idx="548">
                  <c:v>9.4</c:v>
                </c:pt>
                <c:pt idx="549">
                  <c:v>9.9280000000000008</c:v>
                </c:pt>
                <c:pt idx="550">
                  <c:v>9.9280000000000008</c:v>
                </c:pt>
                <c:pt idx="551">
                  <c:v>9.73</c:v>
                </c:pt>
                <c:pt idx="552">
                  <c:v>9.77</c:v>
                </c:pt>
                <c:pt idx="553">
                  <c:v>9.65</c:v>
                </c:pt>
                <c:pt idx="554">
                  <c:v>9.65</c:v>
                </c:pt>
                <c:pt idx="555">
                  <c:v>9.5739999999999998</c:v>
                </c:pt>
                <c:pt idx="556">
                  <c:v>10.197999999999899</c:v>
                </c:pt>
                <c:pt idx="557">
                  <c:v>10.197999999999899</c:v>
                </c:pt>
                <c:pt idx="558">
                  <c:v>9.8680000000000003</c:v>
                </c:pt>
                <c:pt idx="559">
                  <c:v>9.4</c:v>
                </c:pt>
                <c:pt idx="560">
                  <c:v>9.8079999999999892</c:v>
                </c:pt>
                <c:pt idx="561">
                  <c:v>9.5739999999999998</c:v>
                </c:pt>
                <c:pt idx="562">
                  <c:v>9.8439999999999994</c:v>
                </c:pt>
                <c:pt idx="563">
                  <c:v>9.7959999999999994</c:v>
                </c:pt>
                <c:pt idx="564">
                  <c:v>9.8379999999999992</c:v>
                </c:pt>
                <c:pt idx="565">
                  <c:v>9.8059999999999992</c:v>
                </c:pt>
                <c:pt idx="566">
                  <c:v>9.6440000000000001</c:v>
                </c:pt>
                <c:pt idx="567">
                  <c:v>9.6780000000000008</c:v>
                </c:pt>
                <c:pt idx="568">
                  <c:v>9.6780000000000008</c:v>
                </c:pt>
                <c:pt idx="569">
                  <c:v>9.9220000000000006</c:v>
                </c:pt>
                <c:pt idx="570">
                  <c:v>9.798</c:v>
                </c:pt>
                <c:pt idx="571">
                  <c:v>9.73</c:v>
                </c:pt>
                <c:pt idx="572">
                  <c:v>9.798</c:v>
                </c:pt>
                <c:pt idx="573">
                  <c:v>9.8339999999999996</c:v>
                </c:pt>
                <c:pt idx="574">
                  <c:v>9.7859999999999996</c:v>
                </c:pt>
                <c:pt idx="575">
                  <c:v>9.7479999999999993</c:v>
                </c:pt>
                <c:pt idx="576">
                  <c:v>9.77</c:v>
                </c:pt>
                <c:pt idx="577">
                  <c:v>9.7439999999999998</c:v>
                </c:pt>
                <c:pt idx="578">
                  <c:v>9.7880000000000003</c:v>
                </c:pt>
                <c:pt idx="579">
                  <c:v>9.5739999999999998</c:v>
                </c:pt>
                <c:pt idx="580">
                  <c:v>9.6539999999999999</c:v>
                </c:pt>
                <c:pt idx="581">
                  <c:v>9.6780000000000008</c:v>
                </c:pt>
                <c:pt idx="582">
                  <c:v>9.6539999999999999</c:v>
                </c:pt>
                <c:pt idx="583">
                  <c:v>9.6539999999999999</c:v>
                </c:pt>
                <c:pt idx="584">
                  <c:v>9.59</c:v>
                </c:pt>
                <c:pt idx="585">
                  <c:v>9.57</c:v>
                </c:pt>
                <c:pt idx="586">
                  <c:v>9.8279999999999994</c:v>
                </c:pt>
                <c:pt idx="587">
                  <c:v>9.8759999999999994</c:v>
                </c:pt>
                <c:pt idx="588">
                  <c:v>9.7579999999999991</c:v>
                </c:pt>
                <c:pt idx="589">
                  <c:v>9.7639999999999993</c:v>
                </c:pt>
                <c:pt idx="590">
                  <c:v>9.77</c:v>
                </c:pt>
                <c:pt idx="591">
                  <c:v>9.8079999999999998</c:v>
                </c:pt>
                <c:pt idx="592">
                  <c:v>9.82</c:v>
                </c:pt>
                <c:pt idx="593">
                  <c:v>9.8159999999999901</c:v>
                </c:pt>
                <c:pt idx="594">
                  <c:v>9.6780000000000008</c:v>
                </c:pt>
                <c:pt idx="595">
                  <c:v>9.5500000000000007</c:v>
                </c:pt>
                <c:pt idx="596">
                  <c:v>9.8279999999999994</c:v>
                </c:pt>
                <c:pt idx="597">
                  <c:v>9.9280000000000008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13-4DC8-8D7E-2B97780E6E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X_335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Sheet1!$A$2:$A$599</c:f>
              <c:numCache>
                <c:formatCode>General</c:formatCode>
                <c:ptCount val="598"/>
                <c:pt idx="0">
                  <c:v>0.53343333299999995</c:v>
                </c:pt>
                <c:pt idx="1">
                  <c:v>0.54181904800000003</c:v>
                </c:pt>
                <c:pt idx="2">
                  <c:v>0.53126666700000003</c:v>
                </c:pt>
                <c:pt idx="3">
                  <c:v>0.53732539700000004</c:v>
                </c:pt>
                <c:pt idx="4">
                  <c:v>0.53159047599999998</c:v>
                </c:pt>
                <c:pt idx="5">
                  <c:v>0.53783333300000002</c:v>
                </c:pt>
                <c:pt idx="6">
                  <c:v>0.53366507899999904</c:v>
                </c:pt>
                <c:pt idx="7">
                  <c:v>0.54000317499999995</c:v>
                </c:pt>
                <c:pt idx="8">
                  <c:v>0.53182063499999999</c:v>
                </c:pt>
                <c:pt idx="9">
                  <c:v>0.53804920599999995</c:v>
                </c:pt>
                <c:pt idx="10">
                  <c:v>0.53150317499999999</c:v>
                </c:pt>
                <c:pt idx="11">
                  <c:v>0.53914920600000005</c:v>
                </c:pt>
                <c:pt idx="12">
                  <c:v>0.53363174599999996</c:v>
                </c:pt>
                <c:pt idx="13">
                  <c:v>0.53850793699999999</c:v>
                </c:pt>
                <c:pt idx="14">
                  <c:v>0.53125396800000002</c:v>
                </c:pt>
                <c:pt idx="15">
                  <c:v>0.53925396799999903</c:v>
                </c:pt>
                <c:pt idx="16">
                  <c:v>0.53405396799999905</c:v>
                </c:pt>
                <c:pt idx="17">
                  <c:v>0.53885396799999996</c:v>
                </c:pt>
                <c:pt idx="18">
                  <c:v>0.53216984099999998</c:v>
                </c:pt>
                <c:pt idx="19">
                  <c:v>0.53923492100000003</c:v>
                </c:pt>
                <c:pt idx="20">
                  <c:v>0.53117936499999996</c:v>
                </c:pt>
                <c:pt idx="21">
                  <c:v>0.54412857100000001</c:v>
                </c:pt>
                <c:pt idx="22">
                  <c:v>0.51771904800000002</c:v>
                </c:pt>
                <c:pt idx="23">
                  <c:v>0.51909047600000002</c:v>
                </c:pt>
                <c:pt idx="24">
                  <c:v>0.57884126999999996</c:v>
                </c:pt>
                <c:pt idx="25">
                  <c:v>0.52936190500000002</c:v>
                </c:pt>
                <c:pt idx="26">
                  <c:v>0.53199206300000002</c:v>
                </c:pt>
                <c:pt idx="27">
                  <c:v>0.54000158700000001</c:v>
                </c:pt>
                <c:pt idx="28">
                  <c:v>0.52124920600000002</c:v>
                </c:pt>
                <c:pt idx="29">
                  <c:v>0.53240476199999998</c:v>
                </c:pt>
                <c:pt idx="30">
                  <c:v>0.52864603200000004</c:v>
                </c:pt>
                <c:pt idx="31">
                  <c:v>0.53620634899999997</c:v>
                </c:pt>
                <c:pt idx="32">
                  <c:v>0.54859206299999996</c:v>
                </c:pt>
                <c:pt idx="33">
                  <c:v>0.52665555600000002</c:v>
                </c:pt>
                <c:pt idx="34">
                  <c:v>0.52152381000000003</c:v>
                </c:pt>
                <c:pt idx="35">
                  <c:v>0.52797618999999996</c:v>
                </c:pt>
                <c:pt idx="36">
                  <c:v>0.52963333299999904</c:v>
                </c:pt>
                <c:pt idx="37">
                  <c:v>0.533109524</c:v>
                </c:pt>
                <c:pt idx="38">
                  <c:v>0.53661587300000002</c:v>
                </c:pt>
                <c:pt idx="39">
                  <c:v>0.53158254000000005</c:v>
                </c:pt>
                <c:pt idx="40">
                  <c:v>0.53082857100000003</c:v>
                </c:pt>
                <c:pt idx="41">
                  <c:v>0.52826984099999996</c:v>
                </c:pt>
                <c:pt idx="42">
                  <c:v>0.53096507900000001</c:v>
                </c:pt>
                <c:pt idx="43">
                  <c:v>0.529498413</c:v>
                </c:pt>
                <c:pt idx="44">
                  <c:v>0.53048888900000002</c:v>
                </c:pt>
                <c:pt idx="45">
                  <c:v>0.53094761899999998</c:v>
                </c:pt>
                <c:pt idx="46">
                  <c:v>0.53221904799999997</c:v>
                </c:pt>
                <c:pt idx="47">
                  <c:v>0.53323015900000004</c:v>
                </c:pt>
                <c:pt idx="48">
                  <c:v>0.53327301599999999</c:v>
                </c:pt>
                <c:pt idx="49">
                  <c:v>0.52866031700000005</c:v>
                </c:pt>
                <c:pt idx="50">
                  <c:v>0.53129365100000003</c:v>
                </c:pt>
                <c:pt idx="51">
                  <c:v>0.54718412699999996</c:v>
                </c:pt>
                <c:pt idx="52">
                  <c:v>0.55551428599999997</c:v>
                </c:pt>
                <c:pt idx="53">
                  <c:v>0.55449841300000002</c:v>
                </c:pt>
                <c:pt idx="54">
                  <c:v>0.54592539699999998</c:v>
                </c:pt>
                <c:pt idx="55">
                  <c:v>0.52849365100000001</c:v>
                </c:pt>
                <c:pt idx="56">
                  <c:v>0.54534285699999996</c:v>
                </c:pt>
                <c:pt idx="57">
                  <c:v>0.53574127000000005</c:v>
                </c:pt>
                <c:pt idx="58">
                  <c:v>0.53712222200000004</c:v>
                </c:pt>
                <c:pt idx="59">
                  <c:v>0.53685872999999995</c:v>
                </c:pt>
                <c:pt idx="60">
                  <c:v>0.534453968</c:v>
                </c:pt>
                <c:pt idx="61">
                  <c:v>0.53213492100000004</c:v>
                </c:pt>
                <c:pt idx="62">
                  <c:v>0.52634603199999996</c:v>
                </c:pt>
                <c:pt idx="63">
                  <c:v>0.52881745999999996</c:v>
                </c:pt>
                <c:pt idx="64">
                  <c:v>0.53317936499999996</c:v>
                </c:pt>
                <c:pt idx="65">
                  <c:v>0.52790952400000002</c:v>
                </c:pt>
                <c:pt idx="66">
                  <c:v>0.52440793699999999</c:v>
                </c:pt>
                <c:pt idx="67">
                  <c:v>0.51313492100000002</c:v>
                </c:pt>
                <c:pt idx="68">
                  <c:v>0.51793809499999999</c:v>
                </c:pt>
                <c:pt idx="69">
                  <c:v>0.53152222199999999</c:v>
                </c:pt>
                <c:pt idx="70">
                  <c:v>0.526996825</c:v>
                </c:pt>
                <c:pt idx="71">
                  <c:v>0.534485714</c:v>
                </c:pt>
                <c:pt idx="72">
                  <c:v>0.53809523799999903</c:v>
                </c:pt>
                <c:pt idx="73">
                  <c:v>0.53050634899999904</c:v>
                </c:pt>
                <c:pt idx="74">
                  <c:v>0.53285396799999996</c:v>
                </c:pt>
                <c:pt idx="75">
                  <c:v>0.53437619000000003</c:v>
                </c:pt>
                <c:pt idx="76">
                  <c:v>0.52773492099999997</c:v>
                </c:pt>
                <c:pt idx="77">
                  <c:v>0.53444761900000004</c:v>
                </c:pt>
                <c:pt idx="78">
                  <c:v>0.52418253999999997</c:v>
                </c:pt>
                <c:pt idx="79">
                  <c:v>0.53862857099999994</c:v>
                </c:pt>
                <c:pt idx="80">
                  <c:v>0.53773333299999904</c:v>
                </c:pt>
                <c:pt idx="81">
                  <c:v>0.54458412700000003</c:v>
                </c:pt>
                <c:pt idx="82">
                  <c:v>0.54748095200000002</c:v>
                </c:pt>
                <c:pt idx="83">
                  <c:v>0.52522063500000005</c:v>
                </c:pt>
                <c:pt idx="84">
                  <c:v>0.52973968299999996</c:v>
                </c:pt>
                <c:pt idx="85">
                  <c:v>0.52441904799999906</c:v>
                </c:pt>
                <c:pt idx="86">
                  <c:v>0.52007777799999999</c:v>
                </c:pt>
                <c:pt idx="87">
                  <c:v>0.52486190499999996</c:v>
                </c:pt>
                <c:pt idx="88">
                  <c:v>0.52059682500000004</c:v>
                </c:pt>
                <c:pt idx="89">
                  <c:v>0.51746349199999997</c:v>
                </c:pt>
                <c:pt idx="90">
                  <c:v>0.53440317500000001</c:v>
                </c:pt>
                <c:pt idx="91">
                  <c:v>0.52920158699999997</c:v>
                </c:pt>
                <c:pt idx="92">
                  <c:v>0.53030158699999996</c:v>
                </c:pt>
                <c:pt idx="93">
                  <c:v>0.53106190499999995</c:v>
                </c:pt>
                <c:pt idx="94">
                  <c:v>0.53643333299999996</c:v>
                </c:pt>
                <c:pt idx="95">
                  <c:v>0.53604127000000001</c:v>
                </c:pt>
                <c:pt idx="96">
                  <c:v>0.53016666700000004</c:v>
                </c:pt>
                <c:pt idx="97">
                  <c:v>0.53167936500000001</c:v>
                </c:pt>
                <c:pt idx="98">
                  <c:v>0.53208412699999996</c:v>
                </c:pt>
                <c:pt idx="99">
                  <c:v>0.52635873</c:v>
                </c:pt>
                <c:pt idx="100">
                  <c:v>0.52838253999999996</c:v>
                </c:pt>
                <c:pt idx="101">
                  <c:v>0.53002222200000004</c:v>
                </c:pt>
                <c:pt idx="102">
                  <c:v>0.53106190499999995</c:v>
                </c:pt>
                <c:pt idx="103">
                  <c:v>0.52995238099999997</c:v>
                </c:pt>
                <c:pt idx="104">
                  <c:v>0.52749682499999995</c:v>
                </c:pt>
                <c:pt idx="105">
                  <c:v>0.52500317500000004</c:v>
                </c:pt>
                <c:pt idx="106">
                  <c:v>0.53240476199999998</c:v>
                </c:pt>
                <c:pt idx="107">
                  <c:v>0.52891269799999996</c:v>
                </c:pt>
                <c:pt idx="108">
                  <c:v>0.529263492</c:v>
                </c:pt>
                <c:pt idx="109">
                  <c:v>0.516711111</c:v>
                </c:pt>
                <c:pt idx="110">
                  <c:v>0.51945079399999905</c:v>
                </c:pt>
                <c:pt idx="111">
                  <c:v>0.518960317</c:v>
                </c:pt>
                <c:pt idx="112">
                  <c:v>0.53193333300000001</c:v>
                </c:pt>
                <c:pt idx="113">
                  <c:v>0.52954920599999999</c:v>
                </c:pt>
                <c:pt idx="114">
                  <c:v>0.53061904799999904</c:v>
                </c:pt>
                <c:pt idx="115">
                  <c:v>0.52646031699999996</c:v>
                </c:pt>
                <c:pt idx="116">
                  <c:v>0.52371428600000003</c:v>
                </c:pt>
                <c:pt idx="117">
                  <c:v>0.53104285699999998</c:v>
                </c:pt>
                <c:pt idx="118">
                  <c:v>0.52108253999999998</c:v>
                </c:pt>
                <c:pt idx="119">
                  <c:v>0.52618095200000004</c:v>
                </c:pt>
                <c:pt idx="120">
                  <c:v>0.52836984099999995</c:v>
                </c:pt>
                <c:pt idx="121">
                  <c:v>0.530969841</c:v>
                </c:pt>
                <c:pt idx="122">
                  <c:v>0.52999047600000004</c:v>
                </c:pt>
                <c:pt idx="123">
                  <c:v>0.51802380999999997</c:v>
                </c:pt>
                <c:pt idx="124">
                  <c:v>0.53348888900000002</c:v>
                </c:pt>
                <c:pt idx="125">
                  <c:v>0.52916666700000003</c:v>
                </c:pt>
                <c:pt idx="126">
                  <c:v>0.52798254</c:v>
                </c:pt>
                <c:pt idx="127">
                  <c:v>0.53397142899999905</c:v>
                </c:pt>
                <c:pt idx="128">
                  <c:v>0.52698888899999996</c:v>
                </c:pt>
                <c:pt idx="129">
                  <c:v>0.528855556</c:v>
                </c:pt>
                <c:pt idx="130">
                  <c:v>0.52304603199999999</c:v>
                </c:pt>
                <c:pt idx="131">
                  <c:v>0.51980952400000002</c:v>
                </c:pt>
                <c:pt idx="132">
                  <c:v>0.52125873</c:v>
                </c:pt>
                <c:pt idx="133">
                  <c:v>0.53018730199999997</c:v>
                </c:pt>
                <c:pt idx="134">
                  <c:v>0.52769523799999996</c:v>
                </c:pt>
                <c:pt idx="135">
                  <c:v>0.53269047599999997</c:v>
                </c:pt>
                <c:pt idx="136">
                  <c:v>0.53200634899999999</c:v>
                </c:pt>
                <c:pt idx="137">
                  <c:v>0.53388730200000001</c:v>
                </c:pt>
                <c:pt idx="138">
                  <c:v>0.53182857100000003</c:v>
                </c:pt>
                <c:pt idx="139">
                  <c:v>0.53312222200000003</c:v>
                </c:pt>
                <c:pt idx="140">
                  <c:v>0.53199682500000001</c:v>
                </c:pt>
                <c:pt idx="141">
                  <c:v>0.54790158700000002</c:v>
                </c:pt>
                <c:pt idx="142">
                  <c:v>0.529014286</c:v>
                </c:pt>
                <c:pt idx="143">
                  <c:v>0.53273968299999996</c:v>
                </c:pt>
                <c:pt idx="144">
                  <c:v>0.52922539700000004</c:v>
                </c:pt>
                <c:pt idx="145">
                  <c:v>0.52585873000000005</c:v>
                </c:pt>
                <c:pt idx="146">
                  <c:v>0.52768888899999999</c:v>
                </c:pt>
                <c:pt idx="147">
                  <c:v>0.53549999999999998</c:v>
                </c:pt>
                <c:pt idx="148">
                  <c:v>0.536657143</c:v>
                </c:pt>
                <c:pt idx="149">
                  <c:v>0.53056031699999995</c:v>
                </c:pt>
                <c:pt idx="150">
                  <c:v>0.53327619000000004</c:v>
                </c:pt>
                <c:pt idx="151">
                  <c:v>0.53166825399999995</c:v>
                </c:pt>
                <c:pt idx="152">
                  <c:v>0.53167618999999999</c:v>
                </c:pt>
                <c:pt idx="153">
                  <c:v>0.52631428599999996</c:v>
                </c:pt>
                <c:pt idx="154">
                  <c:v>0.52650634900000004</c:v>
                </c:pt>
                <c:pt idx="155">
                  <c:v>0.53331587299999905</c:v>
                </c:pt>
                <c:pt idx="156">
                  <c:v>0.53480793699999996</c:v>
                </c:pt>
                <c:pt idx="157">
                  <c:v>0.52995238099999997</c:v>
                </c:pt>
                <c:pt idx="158">
                  <c:v>0.53080000000000005</c:v>
                </c:pt>
                <c:pt idx="159">
                  <c:v>0.54749682499999996</c:v>
                </c:pt>
                <c:pt idx="160">
                  <c:v>0.54938095200000003</c:v>
                </c:pt>
                <c:pt idx="161">
                  <c:v>0.52503492100000004</c:v>
                </c:pt>
                <c:pt idx="162">
                  <c:v>0.526028571</c:v>
                </c:pt>
                <c:pt idx="163">
                  <c:v>0.53326984099999997</c:v>
                </c:pt>
                <c:pt idx="164">
                  <c:v>0.52763650799999995</c:v>
                </c:pt>
                <c:pt idx="165">
                  <c:v>0.52842539700000002</c:v>
                </c:pt>
                <c:pt idx="166">
                  <c:v>0.53269365099999999</c:v>
                </c:pt>
                <c:pt idx="167">
                  <c:v>0.52620634899999996</c:v>
                </c:pt>
                <c:pt idx="168">
                  <c:v>0.53182539699999998</c:v>
                </c:pt>
                <c:pt idx="169">
                  <c:v>0.52974603200000003</c:v>
                </c:pt>
                <c:pt idx="170">
                  <c:v>0.53224126999999999</c:v>
                </c:pt>
                <c:pt idx="171">
                  <c:v>0.53192381</c:v>
                </c:pt>
                <c:pt idx="172">
                  <c:v>0.52980317499999996</c:v>
                </c:pt>
                <c:pt idx="173">
                  <c:v>0.52762857100000005</c:v>
                </c:pt>
                <c:pt idx="174">
                  <c:v>0.52673650799999905</c:v>
                </c:pt>
                <c:pt idx="175">
                  <c:v>0.52783015899999997</c:v>
                </c:pt>
                <c:pt idx="176">
                  <c:v>0.53124285699999996</c:v>
                </c:pt>
                <c:pt idx="177">
                  <c:v>0.52919365100000004</c:v>
                </c:pt>
                <c:pt idx="178">
                  <c:v>0.53850158699999995</c:v>
                </c:pt>
                <c:pt idx="179">
                  <c:v>0.52674127000000004</c:v>
                </c:pt>
                <c:pt idx="180">
                  <c:v>0.52911746000000004</c:v>
                </c:pt>
                <c:pt idx="181">
                  <c:v>0.52668888899999999</c:v>
                </c:pt>
                <c:pt idx="182">
                  <c:v>0.53456349199999997</c:v>
                </c:pt>
                <c:pt idx="183">
                  <c:v>0.52815238099999995</c:v>
                </c:pt>
                <c:pt idx="184">
                  <c:v>0.52815396799999903</c:v>
                </c:pt>
                <c:pt idx="185">
                  <c:v>0.53388412699999999</c:v>
                </c:pt>
                <c:pt idx="186">
                  <c:v>0.53244920600000001</c:v>
                </c:pt>
                <c:pt idx="187">
                  <c:v>0.56276984100000005</c:v>
                </c:pt>
                <c:pt idx="188">
                  <c:v>0.53540476199999998</c:v>
                </c:pt>
                <c:pt idx="189">
                  <c:v>0.53733492100000002</c:v>
                </c:pt>
                <c:pt idx="190">
                  <c:v>0.52819047600000002</c:v>
                </c:pt>
                <c:pt idx="191">
                  <c:v>0.53301746000000005</c:v>
                </c:pt>
                <c:pt idx="192">
                  <c:v>0.52831904799999996</c:v>
                </c:pt>
                <c:pt idx="193">
                  <c:v>0.5272</c:v>
                </c:pt>
                <c:pt idx="194">
                  <c:v>0.53627460299999996</c:v>
                </c:pt>
                <c:pt idx="195">
                  <c:v>0.54759206299999996</c:v>
                </c:pt>
                <c:pt idx="196">
                  <c:v>0.53343015900000001</c:v>
                </c:pt>
                <c:pt idx="197">
                  <c:v>0.53540317500000001</c:v>
                </c:pt>
                <c:pt idx="198">
                  <c:v>0.542847619</c:v>
                </c:pt>
                <c:pt idx="199">
                  <c:v>0.52739841300000001</c:v>
                </c:pt>
                <c:pt idx="200">
                  <c:v>0.52873333299999903</c:v>
                </c:pt>
                <c:pt idx="201">
                  <c:v>0.52723809499999996</c:v>
                </c:pt>
                <c:pt idx="202">
                  <c:v>0.521544444</c:v>
                </c:pt>
                <c:pt idx="203">
                  <c:v>0.52878412699999999</c:v>
                </c:pt>
                <c:pt idx="204">
                  <c:v>0.53078730200000002</c:v>
                </c:pt>
                <c:pt idx="205">
                  <c:v>0.52834444400000002</c:v>
                </c:pt>
                <c:pt idx="206">
                  <c:v>0.532268254</c:v>
                </c:pt>
                <c:pt idx="207">
                  <c:v>0.53835714299999904</c:v>
                </c:pt>
                <c:pt idx="208">
                  <c:v>0.53004761899999997</c:v>
                </c:pt>
                <c:pt idx="209">
                  <c:v>0.52958095199999999</c:v>
                </c:pt>
                <c:pt idx="210">
                  <c:v>0.53234761899999905</c:v>
                </c:pt>
                <c:pt idx="211">
                  <c:v>0.54749206299999997</c:v>
                </c:pt>
                <c:pt idx="212">
                  <c:v>0.54751587299999904</c:v>
                </c:pt>
                <c:pt idx="213">
                  <c:v>0.54408888899999996</c:v>
                </c:pt>
                <c:pt idx="214">
                  <c:v>0.531060317</c:v>
                </c:pt>
                <c:pt idx="215">
                  <c:v>0.53558730200000004</c:v>
                </c:pt>
                <c:pt idx="216">
                  <c:v>0.53140634899999994</c:v>
                </c:pt>
                <c:pt idx="217">
                  <c:v>0.52967301600000005</c:v>
                </c:pt>
                <c:pt idx="218">
                  <c:v>0.53907777800000001</c:v>
                </c:pt>
                <c:pt idx="219">
                  <c:v>0.53539365100000003</c:v>
                </c:pt>
                <c:pt idx="220">
                  <c:v>0.52925396800000002</c:v>
                </c:pt>
                <c:pt idx="221">
                  <c:v>0.52918888899999905</c:v>
                </c:pt>
                <c:pt idx="222">
                  <c:v>0.53305079399999999</c:v>
                </c:pt>
                <c:pt idx="223">
                  <c:v>0.52980793699999995</c:v>
                </c:pt>
                <c:pt idx="224">
                  <c:v>0.52868730200000003</c:v>
                </c:pt>
                <c:pt idx="225">
                  <c:v>0.52612698400000002</c:v>
                </c:pt>
                <c:pt idx="226">
                  <c:v>0.52741428599999995</c:v>
                </c:pt>
                <c:pt idx="227">
                  <c:v>0.52914426199999998</c:v>
                </c:pt>
                <c:pt idx="228">
                  <c:v>0.526231746</c:v>
                </c:pt>
                <c:pt idx="229">
                  <c:v>0.53473650799999894</c:v>
                </c:pt>
                <c:pt idx="230">
                  <c:v>0.53049682499999995</c:v>
                </c:pt>
                <c:pt idx="231">
                  <c:v>0.53706031700000001</c:v>
                </c:pt>
                <c:pt idx="232">
                  <c:v>0.53085714299999998</c:v>
                </c:pt>
                <c:pt idx="233">
                  <c:v>0.53356825399999996</c:v>
                </c:pt>
                <c:pt idx="234">
                  <c:v>0.53389841299999996</c:v>
                </c:pt>
                <c:pt idx="235">
                  <c:v>0.53051428599999995</c:v>
                </c:pt>
                <c:pt idx="236">
                  <c:v>0.525996825</c:v>
                </c:pt>
                <c:pt idx="237">
                  <c:v>0.525498413</c:v>
                </c:pt>
                <c:pt idx="238">
                  <c:v>0.52345872999999998</c:v>
                </c:pt>
                <c:pt idx="239">
                  <c:v>0.52369365099999998</c:v>
                </c:pt>
                <c:pt idx="240">
                  <c:v>0.53880634900000002</c:v>
                </c:pt>
                <c:pt idx="241">
                  <c:v>0.52450317499999999</c:v>
                </c:pt>
                <c:pt idx="242">
                  <c:v>0.52552539700000001</c:v>
                </c:pt>
                <c:pt idx="243">
                  <c:v>0.53803015899999995</c:v>
                </c:pt>
                <c:pt idx="244">
                  <c:v>0.52748571399999999</c:v>
                </c:pt>
                <c:pt idx="245">
                  <c:v>0.53473650799999894</c:v>
                </c:pt>
                <c:pt idx="246">
                  <c:v>0.53383650799999904</c:v>
                </c:pt>
                <c:pt idx="247">
                  <c:v>0.52837301599999997</c:v>
                </c:pt>
                <c:pt idx="248">
                  <c:v>0.53219047600000002</c:v>
                </c:pt>
                <c:pt idx="249">
                  <c:v>0.52549365100000001</c:v>
                </c:pt>
                <c:pt idx="250">
                  <c:v>0.52509523800000002</c:v>
                </c:pt>
                <c:pt idx="251">
                  <c:v>0.52909682499999999</c:v>
                </c:pt>
                <c:pt idx="252">
                  <c:v>0.53618253999999999</c:v>
                </c:pt>
                <c:pt idx="253">
                  <c:v>0.52907460299999998</c:v>
                </c:pt>
                <c:pt idx="254">
                  <c:v>0.52861745999999998</c:v>
                </c:pt>
                <c:pt idx="255">
                  <c:v>0.51508253999999998</c:v>
                </c:pt>
                <c:pt idx="256">
                  <c:v>0.55561587299999904</c:v>
                </c:pt>
                <c:pt idx="257">
                  <c:v>0.52848253999999995</c:v>
                </c:pt>
                <c:pt idx="258">
                  <c:v>0.53193015899999996</c:v>
                </c:pt>
                <c:pt idx="259">
                  <c:v>0.52891745999999995</c:v>
                </c:pt>
                <c:pt idx="260">
                  <c:v>0.53164285700000002</c:v>
                </c:pt>
                <c:pt idx="261">
                  <c:v>0.53756031699999995</c:v>
                </c:pt>
                <c:pt idx="262">
                  <c:v>0.54214444399999995</c:v>
                </c:pt>
                <c:pt idx="263">
                  <c:v>0.526996825</c:v>
                </c:pt>
                <c:pt idx="264">
                  <c:v>0.53473650799999894</c:v>
                </c:pt>
                <c:pt idx="265">
                  <c:v>0.53103492100000005</c:v>
                </c:pt>
                <c:pt idx="266">
                  <c:v>0.53253809500000004</c:v>
                </c:pt>
                <c:pt idx="267">
                  <c:v>0.53063015899999999</c:v>
                </c:pt>
                <c:pt idx="268">
                  <c:v>0.53012539700000005</c:v>
                </c:pt>
                <c:pt idx="269">
                  <c:v>0.52839999999999998</c:v>
                </c:pt>
                <c:pt idx="270">
                  <c:v>0.52674127000000004</c:v>
                </c:pt>
                <c:pt idx="271">
                  <c:v>0.52913015899999905</c:v>
                </c:pt>
                <c:pt idx="272">
                  <c:v>0.52921746000000003</c:v>
                </c:pt>
                <c:pt idx="273">
                  <c:v>0.527779365</c:v>
                </c:pt>
                <c:pt idx="274">
                  <c:v>0.53093174600000004</c:v>
                </c:pt>
                <c:pt idx="275">
                  <c:v>0.53562222199999998</c:v>
                </c:pt>
                <c:pt idx="276">
                  <c:v>0.54567777799999995</c:v>
                </c:pt>
                <c:pt idx="277">
                  <c:v>0.54726666700000004</c:v>
                </c:pt>
                <c:pt idx="278">
                  <c:v>0.55127936499999997</c:v>
                </c:pt>
                <c:pt idx="279">
                  <c:v>0.54901904800000001</c:v>
                </c:pt>
                <c:pt idx="280">
                  <c:v>0.5333</c:v>
                </c:pt>
                <c:pt idx="281">
                  <c:v>0.53396031700000002</c:v>
                </c:pt>
                <c:pt idx="282">
                  <c:v>0.53314444399999905</c:v>
                </c:pt>
                <c:pt idx="283">
                  <c:v>0.53861428600000005</c:v>
                </c:pt>
                <c:pt idx="284">
                  <c:v>0.53098571399999905</c:v>
                </c:pt>
                <c:pt idx="285">
                  <c:v>0.53072698399999996</c:v>
                </c:pt>
                <c:pt idx="286">
                  <c:v>0.53419523800000002</c:v>
                </c:pt>
                <c:pt idx="287">
                  <c:v>0.53103650800000002</c:v>
                </c:pt>
                <c:pt idx="288">
                  <c:v>0.53333809499999996</c:v>
                </c:pt>
                <c:pt idx="289">
                  <c:v>0.53524761899999995</c:v>
                </c:pt>
                <c:pt idx="290">
                  <c:v>0.530403175</c:v>
                </c:pt>
                <c:pt idx="291">
                  <c:v>0.55856825399999999</c:v>
                </c:pt>
                <c:pt idx="292">
                  <c:v>0.55876984100000004</c:v>
                </c:pt>
                <c:pt idx="293">
                  <c:v>0.53527936499999995</c:v>
                </c:pt>
                <c:pt idx="294">
                  <c:v>0.52212063500000006</c:v>
                </c:pt>
                <c:pt idx="295">
                  <c:v>0.53289047599999995</c:v>
                </c:pt>
                <c:pt idx="296">
                  <c:v>0.52236825399999998</c:v>
                </c:pt>
                <c:pt idx="297">
                  <c:v>0.527887302</c:v>
                </c:pt>
                <c:pt idx="298">
                  <c:v>0.52338253999999995</c:v>
                </c:pt>
                <c:pt idx="299">
                  <c:v>0.53695079400000001</c:v>
                </c:pt>
                <c:pt idx="300">
                  <c:v>0.53711587299999997</c:v>
                </c:pt>
                <c:pt idx="301">
                  <c:v>0.53244603199999996</c:v>
                </c:pt>
                <c:pt idx="302">
                  <c:v>0.52850634899999904</c:v>
                </c:pt>
                <c:pt idx="303">
                  <c:v>0.52913015899999905</c:v>
                </c:pt>
                <c:pt idx="304">
                  <c:v>0.52655872999999997</c:v>
                </c:pt>
                <c:pt idx="305">
                  <c:v>0.53136984099999995</c:v>
                </c:pt>
                <c:pt idx="306">
                  <c:v>0.53314603199999999</c:v>
                </c:pt>
                <c:pt idx="307">
                  <c:v>0.52455079399999904</c:v>
                </c:pt>
                <c:pt idx="308">
                  <c:v>0.52926666700000002</c:v>
                </c:pt>
                <c:pt idx="309">
                  <c:v>0.52740634899999905</c:v>
                </c:pt>
                <c:pt idx="310">
                  <c:v>0.53183492099999996</c:v>
                </c:pt>
                <c:pt idx="311">
                  <c:v>0.53060634900000003</c:v>
                </c:pt>
                <c:pt idx="312">
                  <c:v>0.52383015899999996</c:v>
                </c:pt>
                <c:pt idx="313">
                  <c:v>0.52803809499999999</c:v>
                </c:pt>
                <c:pt idx="314">
                  <c:v>0.53704603200000001</c:v>
                </c:pt>
                <c:pt idx="315">
                  <c:v>0.53596507900000001</c:v>
                </c:pt>
                <c:pt idx="316">
                  <c:v>0.54395714299999998</c:v>
                </c:pt>
                <c:pt idx="317">
                  <c:v>0.52797618999999996</c:v>
                </c:pt>
                <c:pt idx="318">
                  <c:v>0.53465238100000001</c:v>
                </c:pt>
                <c:pt idx="319">
                  <c:v>0.53666507899999905</c:v>
                </c:pt>
                <c:pt idx="320">
                  <c:v>0.52686825400000004</c:v>
                </c:pt>
                <c:pt idx="321">
                  <c:v>0.52923650799999999</c:v>
                </c:pt>
                <c:pt idx="322">
                  <c:v>0.52229999999999999</c:v>
                </c:pt>
                <c:pt idx="323">
                  <c:v>0.52903492100000005</c:v>
                </c:pt>
                <c:pt idx="324">
                  <c:v>0.52973968299999996</c:v>
                </c:pt>
                <c:pt idx="325">
                  <c:v>0.52475714299999998</c:v>
                </c:pt>
                <c:pt idx="326">
                  <c:v>0.53507618999999995</c:v>
                </c:pt>
                <c:pt idx="327">
                  <c:v>0.52993333300000001</c:v>
                </c:pt>
                <c:pt idx="328">
                  <c:v>0.53041269800000002</c:v>
                </c:pt>
                <c:pt idx="329">
                  <c:v>0.53173968299999996</c:v>
                </c:pt>
                <c:pt idx="330">
                  <c:v>0.53523492100000003</c:v>
                </c:pt>
                <c:pt idx="331">
                  <c:v>0.53829047600000002</c:v>
                </c:pt>
                <c:pt idx="332">
                  <c:v>0.534065079</c:v>
                </c:pt>
                <c:pt idx="333">
                  <c:v>0.52448730200000004</c:v>
                </c:pt>
                <c:pt idx="334">
                  <c:v>0.52906984099999999</c:v>
                </c:pt>
                <c:pt idx="335">
                  <c:v>0.528339683</c:v>
                </c:pt>
                <c:pt idx="336">
                  <c:v>0.534842857</c:v>
                </c:pt>
                <c:pt idx="337">
                  <c:v>0.53090000000000004</c:v>
                </c:pt>
                <c:pt idx="338">
                  <c:v>0.52802698400000003</c:v>
                </c:pt>
                <c:pt idx="339">
                  <c:v>0.53045714300000002</c:v>
                </c:pt>
                <c:pt idx="340">
                  <c:v>0.53020158699999997</c:v>
                </c:pt>
                <c:pt idx="341">
                  <c:v>0.53166984100000003</c:v>
                </c:pt>
                <c:pt idx="342">
                  <c:v>0.53292857100000002</c:v>
                </c:pt>
                <c:pt idx="343">
                  <c:v>0.53282222199999996</c:v>
                </c:pt>
                <c:pt idx="344">
                  <c:v>0.52456666699999999</c:v>
                </c:pt>
                <c:pt idx="345">
                  <c:v>0.52882222199999995</c:v>
                </c:pt>
                <c:pt idx="346">
                  <c:v>0.53149206299999996</c:v>
                </c:pt>
                <c:pt idx="347">
                  <c:v>0.52641269800000001</c:v>
                </c:pt>
                <c:pt idx="348">
                  <c:v>0.53698254000000001</c:v>
                </c:pt>
                <c:pt idx="349">
                  <c:v>0.52795396799999905</c:v>
                </c:pt>
                <c:pt idx="350">
                  <c:v>0.524403175</c:v>
                </c:pt>
                <c:pt idx="351">
                  <c:v>0.53267618999999999</c:v>
                </c:pt>
                <c:pt idx="352">
                  <c:v>0.53024444400000004</c:v>
                </c:pt>
                <c:pt idx="353">
                  <c:v>0.53153492099999999</c:v>
                </c:pt>
                <c:pt idx="354">
                  <c:v>0.53282698399999995</c:v>
                </c:pt>
                <c:pt idx="355">
                  <c:v>0.55033968300000002</c:v>
                </c:pt>
                <c:pt idx="356">
                  <c:v>0.55194920599999997</c:v>
                </c:pt>
                <c:pt idx="357">
                  <c:v>0.520855556</c:v>
                </c:pt>
                <c:pt idx="358">
                  <c:v>0.527842857</c:v>
                </c:pt>
                <c:pt idx="359">
                  <c:v>0.52946031699999996</c:v>
                </c:pt>
                <c:pt idx="360">
                  <c:v>0.52460634900000003</c:v>
                </c:pt>
                <c:pt idx="361">
                  <c:v>0.517493651</c:v>
                </c:pt>
                <c:pt idx="362">
                  <c:v>0.51522857099999997</c:v>
                </c:pt>
                <c:pt idx="363">
                  <c:v>0.51589206300000001</c:v>
                </c:pt>
                <c:pt idx="364">
                  <c:v>0.52787936499999999</c:v>
                </c:pt>
                <c:pt idx="365">
                  <c:v>0.53076984100000002</c:v>
                </c:pt>
                <c:pt idx="366">
                  <c:v>0.52855238100000002</c:v>
                </c:pt>
                <c:pt idx="367">
                  <c:v>0.525046032</c:v>
                </c:pt>
                <c:pt idx="368">
                  <c:v>0.52818571400000003</c:v>
                </c:pt>
                <c:pt idx="369">
                  <c:v>0.53961111100000003</c:v>
                </c:pt>
                <c:pt idx="370">
                  <c:v>0.51990317500000005</c:v>
                </c:pt>
                <c:pt idx="371">
                  <c:v>0.52852063500000002</c:v>
                </c:pt>
                <c:pt idx="372">
                  <c:v>0.52873015899999998</c:v>
                </c:pt>
                <c:pt idx="373">
                  <c:v>0.52764920599999998</c:v>
                </c:pt>
                <c:pt idx="374">
                  <c:v>0.53109047600000003</c:v>
                </c:pt>
                <c:pt idx="375">
                  <c:v>0.52105079399999998</c:v>
                </c:pt>
                <c:pt idx="376">
                  <c:v>0.53229206299999998</c:v>
                </c:pt>
                <c:pt idx="377">
                  <c:v>0.53864126999999995</c:v>
                </c:pt>
                <c:pt idx="378">
                  <c:v>0.52292222200000005</c:v>
                </c:pt>
                <c:pt idx="379">
                  <c:v>0.52951111100000003</c:v>
                </c:pt>
                <c:pt idx="380">
                  <c:v>0.52928253999999997</c:v>
                </c:pt>
                <c:pt idx="381">
                  <c:v>0.53231746000000002</c:v>
                </c:pt>
                <c:pt idx="382">
                  <c:v>0.53211904799999998</c:v>
                </c:pt>
                <c:pt idx="383">
                  <c:v>0.52956666699999999</c:v>
                </c:pt>
                <c:pt idx="384">
                  <c:v>0.51933174599999998</c:v>
                </c:pt>
                <c:pt idx="385">
                  <c:v>0.52113333299999998</c:v>
                </c:pt>
                <c:pt idx="386">
                  <c:v>0.53099206300000001</c:v>
                </c:pt>
                <c:pt idx="387">
                  <c:v>0.52771428600000003</c:v>
                </c:pt>
                <c:pt idx="388">
                  <c:v>0.53032063500000004</c:v>
                </c:pt>
                <c:pt idx="389">
                  <c:v>0.53130158699999996</c:v>
                </c:pt>
                <c:pt idx="390">
                  <c:v>0.53093968299999905</c:v>
                </c:pt>
                <c:pt idx="391">
                  <c:v>0.53394444399999996</c:v>
                </c:pt>
                <c:pt idx="392">
                  <c:v>0.53041428599999996</c:v>
                </c:pt>
                <c:pt idx="393">
                  <c:v>0.52734285700000005</c:v>
                </c:pt>
                <c:pt idx="394">
                  <c:v>0.53103968299999904</c:v>
                </c:pt>
                <c:pt idx="395">
                  <c:v>0.53286349200000005</c:v>
                </c:pt>
                <c:pt idx="396">
                  <c:v>0.52692063499999997</c:v>
                </c:pt>
                <c:pt idx="397">
                  <c:v>0.53141428599999996</c:v>
                </c:pt>
                <c:pt idx="398">
                  <c:v>0.52834761899999905</c:v>
                </c:pt>
                <c:pt idx="399">
                  <c:v>0.52654761900000002</c:v>
                </c:pt>
                <c:pt idx="400">
                  <c:v>0.53168412700000001</c:v>
                </c:pt>
                <c:pt idx="401">
                  <c:v>0.52964127000000005</c:v>
                </c:pt>
                <c:pt idx="402">
                  <c:v>0.52670476200000005</c:v>
                </c:pt>
                <c:pt idx="403">
                  <c:v>0.53041111100000005</c:v>
                </c:pt>
                <c:pt idx="404">
                  <c:v>0.50085555599999998</c:v>
                </c:pt>
                <c:pt idx="405">
                  <c:v>0.533471429</c:v>
                </c:pt>
                <c:pt idx="406">
                  <c:v>0.52805555599999998</c:v>
                </c:pt>
                <c:pt idx="407">
                  <c:v>0.53298254</c:v>
                </c:pt>
                <c:pt idx="408">
                  <c:v>0.53214444399999905</c:v>
                </c:pt>
                <c:pt idx="409">
                  <c:v>0.53047936500000004</c:v>
                </c:pt>
                <c:pt idx="410">
                  <c:v>0.52062539699999999</c:v>
                </c:pt>
                <c:pt idx="411">
                  <c:v>0.52711428599999999</c:v>
                </c:pt>
                <c:pt idx="412">
                  <c:v>0.53298095199999995</c:v>
                </c:pt>
                <c:pt idx="413">
                  <c:v>0.53096825400000003</c:v>
                </c:pt>
                <c:pt idx="414">
                  <c:v>0.53620000000000001</c:v>
                </c:pt>
                <c:pt idx="415">
                  <c:v>0.53234126999999998</c:v>
                </c:pt>
                <c:pt idx="416">
                  <c:v>0.52556984100000004</c:v>
                </c:pt>
                <c:pt idx="417">
                  <c:v>0.52457619</c:v>
                </c:pt>
                <c:pt idx="418">
                  <c:v>0.53056825399999996</c:v>
                </c:pt>
                <c:pt idx="419">
                  <c:v>0.53558888900000001</c:v>
                </c:pt>
                <c:pt idx="420">
                  <c:v>0.53077777799999903</c:v>
                </c:pt>
                <c:pt idx="421">
                  <c:v>0.53119365100000004</c:v>
                </c:pt>
                <c:pt idx="422">
                  <c:v>0.52792857100000001</c:v>
                </c:pt>
                <c:pt idx="423">
                  <c:v>0.53156984100000004</c:v>
                </c:pt>
                <c:pt idx="424">
                  <c:v>0.531969841</c:v>
                </c:pt>
                <c:pt idx="425">
                  <c:v>0.52683492099999996</c:v>
                </c:pt>
                <c:pt idx="426">
                  <c:v>0.53197936499999998</c:v>
                </c:pt>
                <c:pt idx="427">
                  <c:v>0.52806507899999999</c:v>
                </c:pt>
                <c:pt idx="428">
                  <c:v>0.53295396799999994</c:v>
                </c:pt>
                <c:pt idx="429">
                  <c:v>0.53325079399999997</c:v>
                </c:pt>
                <c:pt idx="430">
                  <c:v>0.53091269799999996</c:v>
                </c:pt>
                <c:pt idx="431">
                  <c:v>0.53150476199999996</c:v>
                </c:pt>
                <c:pt idx="432">
                  <c:v>0.53238571400000001</c:v>
                </c:pt>
                <c:pt idx="433">
                  <c:v>0.52733174599999999</c:v>
                </c:pt>
                <c:pt idx="434">
                  <c:v>0.53586349200000005</c:v>
                </c:pt>
                <c:pt idx="435">
                  <c:v>0.53590000000000004</c:v>
                </c:pt>
                <c:pt idx="436">
                  <c:v>0.52624126999999998</c:v>
                </c:pt>
                <c:pt idx="437">
                  <c:v>0.526906349</c:v>
                </c:pt>
                <c:pt idx="438">
                  <c:v>0.53334285699999995</c:v>
                </c:pt>
                <c:pt idx="439">
                  <c:v>0.52680952400000003</c:v>
                </c:pt>
                <c:pt idx="440">
                  <c:v>0.53258412700000002</c:v>
                </c:pt>
                <c:pt idx="441">
                  <c:v>0.52988571399999995</c:v>
                </c:pt>
                <c:pt idx="442">
                  <c:v>0.53010158699999999</c:v>
                </c:pt>
                <c:pt idx="443">
                  <c:v>0.52945555600000005</c:v>
                </c:pt>
                <c:pt idx="444">
                  <c:v>0.52794444399999996</c:v>
                </c:pt>
                <c:pt idx="445">
                  <c:v>0.52847301599999996</c:v>
                </c:pt>
                <c:pt idx="446">
                  <c:v>0.527593651</c:v>
                </c:pt>
                <c:pt idx="447">
                  <c:v>0.52901746000000005</c:v>
                </c:pt>
                <c:pt idx="448">
                  <c:v>0.52916984099999997</c:v>
                </c:pt>
                <c:pt idx="449">
                  <c:v>0.52962381000000003</c:v>
                </c:pt>
                <c:pt idx="450">
                  <c:v>0.52808730199999998</c:v>
                </c:pt>
                <c:pt idx="451">
                  <c:v>0.53029365100000003</c:v>
                </c:pt>
                <c:pt idx="452">
                  <c:v>0.52844444400000001</c:v>
                </c:pt>
                <c:pt idx="453">
                  <c:v>0.52134126999999997</c:v>
                </c:pt>
                <c:pt idx="454">
                  <c:v>0.52508571400000004</c:v>
                </c:pt>
                <c:pt idx="455">
                  <c:v>0.53030317500000002</c:v>
                </c:pt>
                <c:pt idx="456">
                  <c:v>0.52727777799999997</c:v>
                </c:pt>
                <c:pt idx="457">
                  <c:v>0.533625397</c:v>
                </c:pt>
                <c:pt idx="458">
                  <c:v>0.53247619000000002</c:v>
                </c:pt>
                <c:pt idx="459">
                  <c:v>0.53422063500000005</c:v>
                </c:pt>
                <c:pt idx="460">
                  <c:v>0.53228888899999904</c:v>
                </c:pt>
                <c:pt idx="461">
                  <c:v>0.53392381</c:v>
                </c:pt>
                <c:pt idx="462">
                  <c:v>0.53167618999999999</c:v>
                </c:pt>
                <c:pt idx="463">
                  <c:v>0.525480952</c:v>
                </c:pt>
                <c:pt idx="464">
                  <c:v>0.524326984</c:v>
                </c:pt>
                <c:pt idx="465">
                  <c:v>0.53483650799999904</c:v>
                </c:pt>
                <c:pt idx="466">
                  <c:v>0.53430793700000001</c:v>
                </c:pt>
                <c:pt idx="467">
                  <c:v>0.52751587300000002</c:v>
                </c:pt>
                <c:pt idx="468">
                  <c:v>0.52737619000000002</c:v>
                </c:pt>
                <c:pt idx="469">
                  <c:v>0.53389365099999997</c:v>
                </c:pt>
                <c:pt idx="470">
                  <c:v>0.52847460299999904</c:v>
                </c:pt>
                <c:pt idx="471">
                  <c:v>0.55373333299999905</c:v>
                </c:pt>
                <c:pt idx="472">
                  <c:v>0.55456190500000002</c:v>
                </c:pt>
                <c:pt idx="473">
                  <c:v>0.52506666700000004</c:v>
                </c:pt>
                <c:pt idx="474">
                  <c:v>0.53031746000000002</c:v>
                </c:pt>
                <c:pt idx="475">
                  <c:v>0.52803968299999904</c:v>
                </c:pt>
                <c:pt idx="476">
                  <c:v>0.52607142900000003</c:v>
                </c:pt>
                <c:pt idx="477">
                  <c:v>0.52478095199999997</c:v>
                </c:pt>
                <c:pt idx="478">
                  <c:v>0.52025238100000004</c:v>
                </c:pt>
                <c:pt idx="479">
                  <c:v>0.53471587300000001</c:v>
                </c:pt>
                <c:pt idx="480">
                  <c:v>0.530625397</c:v>
                </c:pt>
                <c:pt idx="481">
                  <c:v>0.53671745999999998</c:v>
                </c:pt>
                <c:pt idx="482">
                  <c:v>0.52925714299999904</c:v>
                </c:pt>
                <c:pt idx="483">
                  <c:v>0.52901269799999995</c:v>
                </c:pt>
                <c:pt idx="484">
                  <c:v>0.52997936499999998</c:v>
                </c:pt>
                <c:pt idx="485">
                  <c:v>0.53215714299999906</c:v>
                </c:pt>
                <c:pt idx="486">
                  <c:v>0.53023333299999997</c:v>
                </c:pt>
                <c:pt idx="487">
                  <c:v>0.53107936499999997</c:v>
                </c:pt>
                <c:pt idx="488">
                  <c:v>0.52875079400000002</c:v>
                </c:pt>
                <c:pt idx="489">
                  <c:v>0.53041269800000002</c:v>
                </c:pt>
                <c:pt idx="490">
                  <c:v>0.52317301599999999</c:v>
                </c:pt>
                <c:pt idx="491">
                  <c:v>0.52480793699999995</c:v>
                </c:pt>
                <c:pt idx="492">
                  <c:v>0.53212222200000003</c:v>
                </c:pt>
                <c:pt idx="493">
                  <c:v>0.53250634899999905</c:v>
                </c:pt>
                <c:pt idx="494">
                  <c:v>0.53482698399999995</c:v>
                </c:pt>
                <c:pt idx="495">
                  <c:v>0.53433968300000001</c:v>
                </c:pt>
                <c:pt idx="496">
                  <c:v>0.53581904800000002</c:v>
                </c:pt>
                <c:pt idx="497">
                  <c:v>0.53495079400000001</c:v>
                </c:pt>
                <c:pt idx="498">
                  <c:v>0.52548254000000005</c:v>
                </c:pt>
                <c:pt idx="499">
                  <c:v>0.52471904800000002</c:v>
                </c:pt>
                <c:pt idx="500">
                  <c:v>0.53203174600000003</c:v>
                </c:pt>
                <c:pt idx="501">
                  <c:v>0.53307936499999997</c:v>
                </c:pt>
                <c:pt idx="502">
                  <c:v>0.53147777799999996</c:v>
                </c:pt>
                <c:pt idx="503">
                  <c:v>0.53378888899999999</c:v>
                </c:pt>
                <c:pt idx="504">
                  <c:v>0.53030793700000001</c:v>
                </c:pt>
                <c:pt idx="505">
                  <c:v>0.53152539700000001</c:v>
                </c:pt>
                <c:pt idx="506">
                  <c:v>0.53529365100000004</c:v>
                </c:pt>
                <c:pt idx="507">
                  <c:v>0.53121111099999996</c:v>
                </c:pt>
                <c:pt idx="508">
                  <c:v>0.52589682500000001</c:v>
                </c:pt>
                <c:pt idx="509">
                  <c:v>0.523028571</c:v>
                </c:pt>
                <c:pt idx="510">
                  <c:v>0.53458412700000002</c:v>
                </c:pt>
                <c:pt idx="511">
                  <c:v>0.53013015899999905</c:v>
                </c:pt>
                <c:pt idx="512">
                  <c:v>0.53728253999999998</c:v>
                </c:pt>
                <c:pt idx="513">
                  <c:v>0.52736190500000002</c:v>
                </c:pt>
                <c:pt idx="514">
                  <c:v>0.52980793699999995</c:v>
                </c:pt>
                <c:pt idx="515">
                  <c:v>0.52900000000000003</c:v>
                </c:pt>
                <c:pt idx="516">
                  <c:v>0.54510952400000001</c:v>
                </c:pt>
                <c:pt idx="517">
                  <c:v>0.53098095199999995</c:v>
                </c:pt>
                <c:pt idx="518">
                  <c:v>0.52932063500000004</c:v>
                </c:pt>
                <c:pt idx="519">
                  <c:v>0.52809365100000005</c:v>
                </c:pt>
                <c:pt idx="520">
                  <c:v>0.52962222199999998</c:v>
                </c:pt>
                <c:pt idx="521">
                  <c:v>0.52917142900000003</c:v>
                </c:pt>
                <c:pt idx="522">
                  <c:v>0.52896349200000004</c:v>
                </c:pt>
                <c:pt idx="523">
                  <c:v>0.53463968299999998</c:v>
                </c:pt>
                <c:pt idx="524">
                  <c:v>0.53379206299999904</c:v>
                </c:pt>
                <c:pt idx="525">
                  <c:v>0.52912539700000005</c:v>
                </c:pt>
                <c:pt idx="526">
                  <c:v>0.53157301599999995</c:v>
                </c:pt>
                <c:pt idx="527">
                  <c:v>0.53235873</c:v>
                </c:pt>
                <c:pt idx="528">
                  <c:v>0.53451111100000004</c:v>
                </c:pt>
                <c:pt idx="529">
                  <c:v>0.53421111099999996</c:v>
                </c:pt>
                <c:pt idx="530">
                  <c:v>0.53275396799999997</c:v>
                </c:pt>
                <c:pt idx="531">
                  <c:v>0.56031746000000004</c:v>
                </c:pt>
                <c:pt idx="532">
                  <c:v>0.53136825399999998</c:v>
                </c:pt>
                <c:pt idx="533">
                  <c:v>0.531046032</c:v>
                </c:pt>
                <c:pt idx="534">
                  <c:v>0.52770793699999996</c:v>
                </c:pt>
                <c:pt idx="535">
                  <c:v>0.52473650799999905</c:v>
                </c:pt>
                <c:pt idx="536">
                  <c:v>0.52521269799999903</c:v>
                </c:pt>
                <c:pt idx="537">
                  <c:v>0.52888888899999997</c:v>
                </c:pt>
                <c:pt idx="538">
                  <c:v>0.53137619000000003</c:v>
                </c:pt>
                <c:pt idx="539">
                  <c:v>0.53412222200000004</c:v>
                </c:pt>
                <c:pt idx="540">
                  <c:v>0.51375079400000001</c:v>
                </c:pt>
                <c:pt idx="541">
                  <c:v>0.51588412699999997</c:v>
                </c:pt>
                <c:pt idx="542">
                  <c:v>0.52409047600000003</c:v>
                </c:pt>
                <c:pt idx="543">
                  <c:v>0.52091111099999998</c:v>
                </c:pt>
                <c:pt idx="544">
                  <c:v>0.51883492099999995</c:v>
                </c:pt>
                <c:pt idx="545">
                  <c:v>0.521493651</c:v>
                </c:pt>
                <c:pt idx="546">
                  <c:v>0.51940634899999905</c:v>
                </c:pt>
                <c:pt idx="547">
                  <c:v>0.508819048</c:v>
                </c:pt>
                <c:pt idx="548">
                  <c:v>0.50757142899999996</c:v>
                </c:pt>
                <c:pt idx="549">
                  <c:v>0.53371111100000002</c:v>
                </c:pt>
                <c:pt idx="550">
                  <c:v>0.53369523799999996</c:v>
                </c:pt>
                <c:pt idx="551">
                  <c:v>0.52527142900000001</c:v>
                </c:pt>
                <c:pt idx="552">
                  <c:v>0.52980634900000001</c:v>
                </c:pt>
                <c:pt idx="553">
                  <c:v>0.52468571399999997</c:v>
                </c:pt>
                <c:pt idx="554">
                  <c:v>0.53110634899999998</c:v>
                </c:pt>
                <c:pt idx="555">
                  <c:v>0.52140634899999905</c:v>
                </c:pt>
                <c:pt idx="556">
                  <c:v>0.56056825399999999</c:v>
                </c:pt>
                <c:pt idx="557">
                  <c:v>0.55946349200000001</c:v>
                </c:pt>
                <c:pt idx="558">
                  <c:v>0.532065079</c:v>
                </c:pt>
                <c:pt idx="559">
                  <c:v>0.50251745999999997</c:v>
                </c:pt>
                <c:pt idx="560">
                  <c:v>0.52905873000000003</c:v>
                </c:pt>
                <c:pt idx="561">
                  <c:v>0.52214761899999995</c:v>
                </c:pt>
                <c:pt idx="562">
                  <c:v>0.54142857099999997</c:v>
                </c:pt>
                <c:pt idx="563">
                  <c:v>0.53746507899999996</c:v>
                </c:pt>
                <c:pt idx="564">
                  <c:v>0.54010634899999999</c:v>
                </c:pt>
                <c:pt idx="565">
                  <c:v>0.52718730199999997</c:v>
                </c:pt>
                <c:pt idx="566">
                  <c:v>0.52311587299999995</c:v>
                </c:pt>
                <c:pt idx="567">
                  <c:v>0.52352381000000003</c:v>
                </c:pt>
                <c:pt idx="568">
                  <c:v>0.523385714</c:v>
                </c:pt>
                <c:pt idx="569">
                  <c:v>0.53053333299999905</c:v>
                </c:pt>
                <c:pt idx="570">
                  <c:v>0.53495079400000001</c:v>
                </c:pt>
                <c:pt idx="571">
                  <c:v>0.52591587299999998</c:v>
                </c:pt>
                <c:pt idx="572">
                  <c:v>0.535204762</c:v>
                </c:pt>
                <c:pt idx="573">
                  <c:v>0.52694761899999998</c:v>
                </c:pt>
                <c:pt idx="574">
                  <c:v>0.52941587299999904</c:v>
                </c:pt>
                <c:pt idx="575">
                  <c:v>0.52603333299999999</c:v>
                </c:pt>
                <c:pt idx="576">
                  <c:v>0.52968095199999998</c:v>
                </c:pt>
                <c:pt idx="577">
                  <c:v>0.52900793700000004</c:v>
                </c:pt>
                <c:pt idx="578">
                  <c:v>0.53590476200000003</c:v>
                </c:pt>
                <c:pt idx="579">
                  <c:v>0.52198730199999999</c:v>
                </c:pt>
                <c:pt idx="580">
                  <c:v>0.52246031699999995</c:v>
                </c:pt>
                <c:pt idx="581">
                  <c:v>0.52346507899999895</c:v>
                </c:pt>
                <c:pt idx="582">
                  <c:v>0.52223333299999997</c:v>
                </c:pt>
                <c:pt idx="583">
                  <c:v>0.522339683</c:v>
                </c:pt>
                <c:pt idx="584">
                  <c:v>0.51951904799999904</c:v>
                </c:pt>
                <c:pt idx="585">
                  <c:v>0.51521428599999997</c:v>
                </c:pt>
                <c:pt idx="586">
                  <c:v>0.53150158700000005</c:v>
                </c:pt>
                <c:pt idx="587">
                  <c:v>0.53072698399999996</c:v>
                </c:pt>
                <c:pt idx="588">
                  <c:v>0.53012063499999995</c:v>
                </c:pt>
                <c:pt idx="589">
                  <c:v>0.52950952399999995</c:v>
                </c:pt>
                <c:pt idx="590">
                  <c:v>0.52994761899999998</c:v>
                </c:pt>
                <c:pt idx="591">
                  <c:v>0.52930793700000001</c:v>
                </c:pt>
                <c:pt idx="592">
                  <c:v>0.52834920600000002</c:v>
                </c:pt>
                <c:pt idx="593">
                  <c:v>0.52654603200000005</c:v>
                </c:pt>
                <c:pt idx="594">
                  <c:v>0.52402222200000004</c:v>
                </c:pt>
                <c:pt idx="595">
                  <c:v>0.52128888900000003</c:v>
                </c:pt>
                <c:pt idx="596">
                  <c:v>0.53137460299999995</c:v>
                </c:pt>
                <c:pt idx="597">
                  <c:v>0.53370158700000003</c:v>
                </c:pt>
              </c:numCache>
            </c:numRef>
          </c:xVal>
          <c:yVal>
            <c:numRef>
              <c:f>Sheet1!$C$2:$C$599</c:f>
              <c:numCache>
                <c:formatCode>General</c:formatCode>
                <c:ptCount val="598"/>
                <c:pt idx="0">
                  <c:v>35.799999999999997</c:v>
                </c:pt>
                <c:pt idx="1">
                  <c:v>35.799999999999997</c:v>
                </c:pt>
                <c:pt idx="2">
                  <c:v>36</c:v>
                </c:pt>
                <c:pt idx="3">
                  <c:v>36</c:v>
                </c:pt>
                <c:pt idx="4">
                  <c:v>36</c:v>
                </c:pt>
                <c:pt idx="5">
                  <c:v>36</c:v>
                </c:pt>
                <c:pt idx="6">
                  <c:v>35.4</c:v>
                </c:pt>
                <c:pt idx="7">
                  <c:v>35.799999999999997</c:v>
                </c:pt>
                <c:pt idx="8">
                  <c:v>36</c:v>
                </c:pt>
                <c:pt idx="9">
                  <c:v>35.799999999999997</c:v>
                </c:pt>
                <c:pt idx="10">
                  <c:v>36</c:v>
                </c:pt>
                <c:pt idx="11">
                  <c:v>35.799999999999997</c:v>
                </c:pt>
                <c:pt idx="12">
                  <c:v>35.4</c:v>
                </c:pt>
                <c:pt idx="13">
                  <c:v>35.799999999999997</c:v>
                </c:pt>
                <c:pt idx="14">
                  <c:v>36</c:v>
                </c:pt>
                <c:pt idx="15">
                  <c:v>35.799999999999997</c:v>
                </c:pt>
                <c:pt idx="16">
                  <c:v>35.799999999999997</c:v>
                </c:pt>
                <c:pt idx="17">
                  <c:v>35.799999999999997</c:v>
                </c:pt>
                <c:pt idx="18">
                  <c:v>36</c:v>
                </c:pt>
                <c:pt idx="19">
                  <c:v>35.799999999999997</c:v>
                </c:pt>
                <c:pt idx="20">
                  <c:v>35.799999999999997</c:v>
                </c:pt>
                <c:pt idx="21">
                  <c:v>35.4</c:v>
                </c:pt>
                <c:pt idx="22">
                  <c:v>37</c:v>
                </c:pt>
                <c:pt idx="23">
                  <c:v>37.200000000000003</c:v>
                </c:pt>
                <c:pt idx="24">
                  <c:v>34.4</c:v>
                </c:pt>
                <c:pt idx="25">
                  <c:v>36</c:v>
                </c:pt>
                <c:pt idx="26">
                  <c:v>36</c:v>
                </c:pt>
                <c:pt idx="27">
                  <c:v>36</c:v>
                </c:pt>
                <c:pt idx="28">
                  <c:v>36</c:v>
                </c:pt>
                <c:pt idx="29">
                  <c:v>36</c:v>
                </c:pt>
                <c:pt idx="30">
                  <c:v>36.200000000000003</c:v>
                </c:pt>
                <c:pt idx="31">
                  <c:v>37</c:v>
                </c:pt>
                <c:pt idx="32">
                  <c:v>35</c:v>
                </c:pt>
                <c:pt idx="33">
                  <c:v>36</c:v>
                </c:pt>
                <c:pt idx="34">
                  <c:v>36.799999999999997</c:v>
                </c:pt>
                <c:pt idx="35">
                  <c:v>36.200000000000003</c:v>
                </c:pt>
                <c:pt idx="36">
                  <c:v>36.200000000000003</c:v>
                </c:pt>
                <c:pt idx="37">
                  <c:v>36</c:v>
                </c:pt>
                <c:pt idx="38">
                  <c:v>36</c:v>
                </c:pt>
                <c:pt idx="39">
                  <c:v>36</c:v>
                </c:pt>
                <c:pt idx="40">
                  <c:v>36</c:v>
                </c:pt>
                <c:pt idx="41">
                  <c:v>36</c:v>
                </c:pt>
                <c:pt idx="42">
                  <c:v>35.799999999999997</c:v>
                </c:pt>
                <c:pt idx="43">
                  <c:v>36.200000000000003</c:v>
                </c:pt>
                <c:pt idx="44">
                  <c:v>36</c:v>
                </c:pt>
                <c:pt idx="45">
                  <c:v>35.799999999999997</c:v>
                </c:pt>
                <c:pt idx="46">
                  <c:v>36</c:v>
                </c:pt>
                <c:pt idx="47">
                  <c:v>36</c:v>
                </c:pt>
                <c:pt idx="48">
                  <c:v>36</c:v>
                </c:pt>
                <c:pt idx="49">
                  <c:v>36.200000000000003</c:v>
                </c:pt>
                <c:pt idx="50">
                  <c:v>36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36</c:v>
                </c:pt>
                <c:pt idx="55">
                  <c:v>36.200000000000003</c:v>
                </c:pt>
                <c:pt idx="56">
                  <c:v>35.4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36.200000000000003</c:v>
                </c:pt>
                <c:pt idx="61">
                  <c:v>36</c:v>
                </c:pt>
                <c:pt idx="62">
                  <c:v>36.4</c:v>
                </c:pt>
                <c:pt idx="63">
                  <c:v>36.200000000000003</c:v>
                </c:pt>
                <c:pt idx="64">
                  <c:v>36</c:v>
                </c:pt>
                <c:pt idx="65">
                  <c:v>36</c:v>
                </c:pt>
                <c:pt idx="66">
                  <c:v>36</c:v>
                </c:pt>
                <c:pt idx="67">
                  <c:v>37</c:v>
                </c:pt>
                <c:pt idx="68">
                  <c:v>37</c:v>
                </c:pt>
                <c:pt idx="69">
                  <c:v>36</c:v>
                </c:pt>
                <c:pt idx="70">
                  <c:v>37</c:v>
                </c:pt>
                <c:pt idx="71">
                  <c:v>36</c:v>
                </c:pt>
                <c:pt idx="72">
                  <c:v>36</c:v>
                </c:pt>
                <c:pt idx="73">
                  <c:v>35.799999999999997</c:v>
                </c:pt>
                <c:pt idx="74">
                  <c:v>36</c:v>
                </c:pt>
                <c:pt idx="75">
                  <c:v>36</c:v>
                </c:pt>
                <c:pt idx="76">
                  <c:v>37</c:v>
                </c:pt>
                <c:pt idx="77">
                  <c:v>36</c:v>
                </c:pt>
                <c:pt idx="78">
                  <c:v>36</c:v>
                </c:pt>
                <c:pt idx="79">
                  <c:v>35.799999999999997</c:v>
                </c:pt>
                <c:pt idx="80">
                  <c:v>36</c:v>
                </c:pt>
                <c:pt idx="81">
                  <c:v>35.4</c:v>
                </c:pt>
                <c:pt idx="82">
                  <c:v>35.200000000000003</c:v>
                </c:pt>
                <c:pt idx="83">
                  <c:v>36</c:v>
                </c:pt>
                <c:pt idx="84">
                  <c:v>37</c:v>
                </c:pt>
                <c:pt idx="85">
                  <c:v>36.200000000000003</c:v>
                </c:pt>
                <c:pt idx="86">
                  <c:v>37</c:v>
                </c:pt>
                <c:pt idx="87">
                  <c:v>36.200000000000003</c:v>
                </c:pt>
                <c:pt idx="88">
                  <c:v>37</c:v>
                </c:pt>
                <c:pt idx="89">
                  <c:v>37</c:v>
                </c:pt>
                <c:pt idx="90">
                  <c:v>37</c:v>
                </c:pt>
                <c:pt idx="91">
                  <c:v>36</c:v>
                </c:pt>
                <c:pt idx="92">
                  <c:v>36.200000000000003</c:v>
                </c:pt>
                <c:pt idx="93">
                  <c:v>35.799999999999997</c:v>
                </c:pt>
                <c:pt idx="94">
                  <c:v>37</c:v>
                </c:pt>
                <c:pt idx="95">
                  <c:v>37</c:v>
                </c:pt>
                <c:pt idx="96">
                  <c:v>36.200000000000003</c:v>
                </c:pt>
                <c:pt idx="97">
                  <c:v>36</c:v>
                </c:pt>
                <c:pt idx="98">
                  <c:v>36</c:v>
                </c:pt>
                <c:pt idx="99">
                  <c:v>36.4</c:v>
                </c:pt>
                <c:pt idx="100">
                  <c:v>36.200000000000003</c:v>
                </c:pt>
                <c:pt idx="101">
                  <c:v>36</c:v>
                </c:pt>
                <c:pt idx="102">
                  <c:v>36</c:v>
                </c:pt>
                <c:pt idx="103">
                  <c:v>36.200000000000003</c:v>
                </c:pt>
                <c:pt idx="104">
                  <c:v>36.200000000000003</c:v>
                </c:pt>
                <c:pt idx="105">
                  <c:v>36.200000000000003</c:v>
                </c:pt>
                <c:pt idx="106">
                  <c:v>36</c:v>
                </c:pt>
                <c:pt idx="107">
                  <c:v>36.200000000000003</c:v>
                </c:pt>
                <c:pt idx="108">
                  <c:v>36</c:v>
                </c:pt>
                <c:pt idx="109">
                  <c:v>37</c:v>
                </c:pt>
                <c:pt idx="110">
                  <c:v>37.200000000000003</c:v>
                </c:pt>
                <c:pt idx="111">
                  <c:v>37.200000000000003</c:v>
                </c:pt>
                <c:pt idx="112">
                  <c:v>36</c:v>
                </c:pt>
                <c:pt idx="113">
                  <c:v>36.200000000000003</c:v>
                </c:pt>
                <c:pt idx="114">
                  <c:v>35.799999999999997</c:v>
                </c:pt>
                <c:pt idx="115">
                  <c:v>36</c:v>
                </c:pt>
                <c:pt idx="116">
                  <c:v>38</c:v>
                </c:pt>
                <c:pt idx="117">
                  <c:v>36</c:v>
                </c:pt>
                <c:pt idx="118">
                  <c:v>38</c:v>
                </c:pt>
                <c:pt idx="119">
                  <c:v>36.4</c:v>
                </c:pt>
                <c:pt idx="120">
                  <c:v>36</c:v>
                </c:pt>
                <c:pt idx="121">
                  <c:v>35.799999999999997</c:v>
                </c:pt>
                <c:pt idx="122">
                  <c:v>36.200000000000003</c:v>
                </c:pt>
                <c:pt idx="123">
                  <c:v>37</c:v>
                </c:pt>
                <c:pt idx="124">
                  <c:v>36</c:v>
                </c:pt>
                <c:pt idx="125">
                  <c:v>36</c:v>
                </c:pt>
                <c:pt idx="126">
                  <c:v>36.200000000000003</c:v>
                </c:pt>
                <c:pt idx="127">
                  <c:v>35.799999999999997</c:v>
                </c:pt>
                <c:pt idx="128">
                  <c:v>36.200000000000003</c:v>
                </c:pt>
                <c:pt idx="129">
                  <c:v>37</c:v>
                </c:pt>
                <c:pt idx="130">
                  <c:v>36.6</c:v>
                </c:pt>
                <c:pt idx="131">
                  <c:v>37</c:v>
                </c:pt>
                <c:pt idx="132">
                  <c:v>37</c:v>
                </c:pt>
                <c:pt idx="133">
                  <c:v>36.200000000000003</c:v>
                </c:pt>
                <c:pt idx="134">
                  <c:v>36.200000000000003</c:v>
                </c:pt>
                <c:pt idx="135">
                  <c:v>36</c:v>
                </c:pt>
                <c:pt idx="136">
                  <c:v>36</c:v>
                </c:pt>
                <c:pt idx="137">
                  <c:v>35.799999999999997</c:v>
                </c:pt>
                <c:pt idx="138">
                  <c:v>36</c:v>
                </c:pt>
                <c:pt idx="139">
                  <c:v>36</c:v>
                </c:pt>
                <c:pt idx="140">
                  <c:v>36</c:v>
                </c:pt>
                <c:pt idx="141">
                  <c:v>35.200000000000003</c:v>
                </c:pt>
                <c:pt idx="142">
                  <c:v>36.200000000000003</c:v>
                </c:pt>
                <c:pt idx="143">
                  <c:v>36</c:v>
                </c:pt>
                <c:pt idx="144">
                  <c:v>36</c:v>
                </c:pt>
                <c:pt idx="145">
                  <c:v>36</c:v>
                </c:pt>
                <c:pt idx="146">
                  <c:v>36</c:v>
                </c:pt>
                <c:pt idx="147">
                  <c:v>36</c:v>
                </c:pt>
                <c:pt idx="148">
                  <c:v>36</c:v>
                </c:pt>
                <c:pt idx="149">
                  <c:v>35.799999999999997</c:v>
                </c:pt>
                <c:pt idx="150">
                  <c:v>35.799999999999997</c:v>
                </c:pt>
                <c:pt idx="151">
                  <c:v>36</c:v>
                </c:pt>
                <c:pt idx="152">
                  <c:v>36</c:v>
                </c:pt>
                <c:pt idx="153">
                  <c:v>36.4</c:v>
                </c:pt>
                <c:pt idx="154">
                  <c:v>36.200000000000003</c:v>
                </c:pt>
                <c:pt idx="155">
                  <c:v>35.799999999999997</c:v>
                </c:pt>
                <c:pt idx="156">
                  <c:v>36.200000000000003</c:v>
                </c:pt>
                <c:pt idx="157">
                  <c:v>36.200000000000003</c:v>
                </c:pt>
                <c:pt idx="158">
                  <c:v>35.6</c:v>
                </c:pt>
                <c:pt idx="159">
                  <c:v>35</c:v>
                </c:pt>
                <c:pt idx="160">
                  <c:v>35</c:v>
                </c:pt>
                <c:pt idx="161">
                  <c:v>36.200000000000003</c:v>
                </c:pt>
                <c:pt idx="162">
                  <c:v>36.4</c:v>
                </c:pt>
                <c:pt idx="163">
                  <c:v>36</c:v>
                </c:pt>
                <c:pt idx="164">
                  <c:v>36.200000000000003</c:v>
                </c:pt>
                <c:pt idx="165">
                  <c:v>36.200000000000003</c:v>
                </c:pt>
                <c:pt idx="166">
                  <c:v>36</c:v>
                </c:pt>
                <c:pt idx="167">
                  <c:v>36.4</c:v>
                </c:pt>
                <c:pt idx="168">
                  <c:v>36</c:v>
                </c:pt>
                <c:pt idx="169">
                  <c:v>36.200000000000003</c:v>
                </c:pt>
                <c:pt idx="170">
                  <c:v>36</c:v>
                </c:pt>
                <c:pt idx="171">
                  <c:v>36</c:v>
                </c:pt>
                <c:pt idx="172">
                  <c:v>36.200000000000003</c:v>
                </c:pt>
                <c:pt idx="173">
                  <c:v>36.200000000000003</c:v>
                </c:pt>
                <c:pt idx="174">
                  <c:v>36.200000000000003</c:v>
                </c:pt>
                <c:pt idx="175">
                  <c:v>36.200000000000003</c:v>
                </c:pt>
                <c:pt idx="176">
                  <c:v>36</c:v>
                </c:pt>
                <c:pt idx="177">
                  <c:v>36</c:v>
                </c:pt>
                <c:pt idx="178">
                  <c:v>36</c:v>
                </c:pt>
                <c:pt idx="179">
                  <c:v>36</c:v>
                </c:pt>
                <c:pt idx="180">
                  <c:v>36</c:v>
                </c:pt>
                <c:pt idx="181">
                  <c:v>36</c:v>
                </c:pt>
                <c:pt idx="182">
                  <c:v>36.200000000000003</c:v>
                </c:pt>
                <c:pt idx="183">
                  <c:v>36.200000000000003</c:v>
                </c:pt>
                <c:pt idx="184">
                  <c:v>36.200000000000003</c:v>
                </c:pt>
                <c:pt idx="185">
                  <c:v>35.799999999999997</c:v>
                </c:pt>
                <c:pt idx="186">
                  <c:v>36</c:v>
                </c:pt>
                <c:pt idx="187">
                  <c:v>34.4</c:v>
                </c:pt>
                <c:pt idx="188">
                  <c:v>36</c:v>
                </c:pt>
                <c:pt idx="189">
                  <c:v>36</c:v>
                </c:pt>
                <c:pt idx="190">
                  <c:v>36</c:v>
                </c:pt>
                <c:pt idx="191">
                  <c:v>36</c:v>
                </c:pt>
                <c:pt idx="192">
                  <c:v>36</c:v>
                </c:pt>
                <c:pt idx="193">
                  <c:v>36.200000000000003</c:v>
                </c:pt>
                <c:pt idx="194">
                  <c:v>36.6</c:v>
                </c:pt>
                <c:pt idx="195">
                  <c:v>35.200000000000003</c:v>
                </c:pt>
                <c:pt idx="196">
                  <c:v>35.799999999999997</c:v>
                </c:pt>
                <c:pt idx="197">
                  <c:v>36</c:v>
                </c:pt>
                <c:pt idx="198">
                  <c:v>36</c:v>
                </c:pt>
                <c:pt idx="199">
                  <c:v>36.200000000000003</c:v>
                </c:pt>
                <c:pt idx="200">
                  <c:v>36.200000000000003</c:v>
                </c:pt>
                <c:pt idx="201">
                  <c:v>36.200000000000003</c:v>
                </c:pt>
                <c:pt idx="202">
                  <c:v>36.799999999999997</c:v>
                </c:pt>
                <c:pt idx="203">
                  <c:v>36.200000000000003</c:v>
                </c:pt>
                <c:pt idx="204">
                  <c:v>35.6</c:v>
                </c:pt>
                <c:pt idx="205">
                  <c:v>36</c:v>
                </c:pt>
                <c:pt idx="206">
                  <c:v>36</c:v>
                </c:pt>
                <c:pt idx="207">
                  <c:v>36</c:v>
                </c:pt>
                <c:pt idx="208">
                  <c:v>36</c:v>
                </c:pt>
                <c:pt idx="209">
                  <c:v>36.200000000000003</c:v>
                </c:pt>
                <c:pt idx="210">
                  <c:v>36</c:v>
                </c:pt>
                <c:pt idx="211">
                  <c:v>35</c:v>
                </c:pt>
                <c:pt idx="212">
                  <c:v>36</c:v>
                </c:pt>
                <c:pt idx="213">
                  <c:v>36</c:v>
                </c:pt>
                <c:pt idx="214">
                  <c:v>35.799999999999997</c:v>
                </c:pt>
                <c:pt idx="215">
                  <c:v>36</c:v>
                </c:pt>
                <c:pt idx="216">
                  <c:v>36</c:v>
                </c:pt>
                <c:pt idx="217">
                  <c:v>36.200000000000003</c:v>
                </c:pt>
                <c:pt idx="218">
                  <c:v>36</c:v>
                </c:pt>
                <c:pt idx="219">
                  <c:v>36</c:v>
                </c:pt>
                <c:pt idx="220">
                  <c:v>36</c:v>
                </c:pt>
                <c:pt idx="221">
                  <c:v>36</c:v>
                </c:pt>
                <c:pt idx="222">
                  <c:v>36</c:v>
                </c:pt>
                <c:pt idx="223">
                  <c:v>36</c:v>
                </c:pt>
                <c:pt idx="224">
                  <c:v>36</c:v>
                </c:pt>
                <c:pt idx="225">
                  <c:v>36.4</c:v>
                </c:pt>
                <c:pt idx="226">
                  <c:v>36.200000000000003</c:v>
                </c:pt>
                <c:pt idx="227">
                  <c:v>36</c:v>
                </c:pt>
                <c:pt idx="228">
                  <c:v>36.4</c:v>
                </c:pt>
                <c:pt idx="229">
                  <c:v>37</c:v>
                </c:pt>
                <c:pt idx="230">
                  <c:v>36</c:v>
                </c:pt>
                <c:pt idx="231">
                  <c:v>36</c:v>
                </c:pt>
                <c:pt idx="232">
                  <c:v>35.799999999999997</c:v>
                </c:pt>
                <c:pt idx="233">
                  <c:v>35.6</c:v>
                </c:pt>
                <c:pt idx="234">
                  <c:v>35.799999999999997</c:v>
                </c:pt>
                <c:pt idx="235">
                  <c:v>36</c:v>
                </c:pt>
                <c:pt idx="236">
                  <c:v>37</c:v>
                </c:pt>
                <c:pt idx="237">
                  <c:v>36.4</c:v>
                </c:pt>
                <c:pt idx="238">
                  <c:v>36.4</c:v>
                </c:pt>
                <c:pt idx="239">
                  <c:v>36</c:v>
                </c:pt>
                <c:pt idx="240">
                  <c:v>36</c:v>
                </c:pt>
                <c:pt idx="241">
                  <c:v>36.200000000000003</c:v>
                </c:pt>
                <c:pt idx="242">
                  <c:v>36.4</c:v>
                </c:pt>
                <c:pt idx="243">
                  <c:v>36</c:v>
                </c:pt>
                <c:pt idx="244">
                  <c:v>36</c:v>
                </c:pt>
                <c:pt idx="245">
                  <c:v>36.200000000000003</c:v>
                </c:pt>
                <c:pt idx="246">
                  <c:v>35.799999999999997</c:v>
                </c:pt>
                <c:pt idx="247">
                  <c:v>36</c:v>
                </c:pt>
                <c:pt idx="248">
                  <c:v>36</c:v>
                </c:pt>
                <c:pt idx="249">
                  <c:v>36.4</c:v>
                </c:pt>
                <c:pt idx="250">
                  <c:v>36.4</c:v>
                </c:pt>
                <c:pt idx="251">
                  <c:v>36</c:v>
                </c:pt>
                <c:pt idx="252">
                  <c:v>36.6</c:v>
                </c:pt>
                <c:pt idx="253">
                  <c:v>36</c:v>
                </c:pt>
                <c:pt idx="254">
                  <c:v>36.200000000000003</c:v>
                </c:pt>
                <c:pt idx="255">
                  <c:v>37</c:v>
                </c:pt>
                <c:pt idx="256">
                  <c:v>34.4</c:v>
                </c:pt>
                <c:pt idx="257">
                  <c:v>36.200000000000003</c:v>
                </c:pt>
                <c:pt idx="258">
                  <c:v>36</c:v>
                </c:pt>
                <c:pt idx="259">
                  <c:v>36.200000000000003</c:v>
                </c:pt>
                <c:pt idx="260">
                  <c:v>36</c:v>
                </c:pt>
                <c:pt idx="261">
                  <c:v>36</c:v>
                </c:pt>
                <c:pt idx="262">
                  <c:v>35.799999999999997</c:v>
                </c:pt>
                <c:pt idx="263">
                  <c:v>36.200000000000003</c:v>
                </c:pt>
                <c:pt idx="264">
                  <c:v>36.200000000000003</c:v>
                </c:pt>
                <c:pt idx="265">
                  <c:v>35.799999999999997</c:v>
                </c:pt>
                <c:pt idx="266">
                  <c:v>36</c:v>
                </c:pt>
                <c:pt idx="267">
                  <c:v>35.799999999999997</c:v>
                </c:pt>
                <c:pt idx="268">
                  <c:v>36.200000000000003</c:v>
                </c:pt>
                <c:pt idx="269">
                  <c:v>36.200000000000003</c:v>
                </c:pt>
                <c:pt idx="270">
                  <c:v>36.200000000000003</c:v>
                </c:pt>
                <c:pt idx="271">
                  <c:v>36</c:v>
                </c:pt>
                <c:pt idx="272">
                  <c:v>36</c:v>
                </c:pt>
                <c:pt idx="273">
                  <c:v>36.200000000000003</c:v>
                </c:pt>
                <c:pt idx="274">
                  <c:v>35.799999999999997</c:v>
                </c:pt>
                <c:pt idx="275">
                  <c:v>36</c:v>
                </c:pt>
                <c:pt idx="276">
                  <c:v>35.4</c:v>
                </c:pt>
                <c:pt idx="277">
                  <c:v>35.200000000000003</c:v>
                </c:pt>
                <c:pt idx="278">
                  <c:v>34.6</c:v>
                </c:pt>
                <c:pt idx="279">
                  <c:v>35.200000000000003</c:v>
                </c:pt>
                <c:pt idx="280">
                  <c:v>35.799999999999997</c:v>
                </c:pt>
                <c:pt idx="281">
                  <c:v>35</c:v>
                </c:pt>
                <c:pt idx="282">
                  <c:v>36</c:v>
                </c:pt>
                <c:pt idx="283">
                  <c:v>35</c:v>
                </c:pt>
                <c:pt idx="284">
                  <c:v>35.799999999999997</c:v>
                </c:pt>
                <c:pt idx="285">
                  <c:v>35.799999999999997</c:v>
                </c:pt>
                <c:pt idx="286">
                  <c:v>37</c:v>
                </c:pt>
                <c:pt idx="287">
                  <c:v>36</c:v>
                </c:pt>
                <c:pt idx="288">
                  <c:v>35.799999999999997</c:v>
                </c:pt>
                <c:pt idx="289">
                  <c:v>36</c:v>
                </c:pt>
                <c:pt idx="290">
                  <c:v>37</c:v>
                </c:pt>
                <c:pt idx="291">
                  <c:v>34</c:v>
                </c:pt>
                <c:pt idx="292">
                  <c:v>34</c:v>
                </c:pt>
                <c:pt idx="293">
                  <c:v>37</c:v>
                </c:pt>
                <c:pt idx="294">
                  <c:v>37</c:v>
                </c:pt>
                <c:pt idx="295">
                  <c:v>36</c:v>
                </c:pt>
                <c:pt idx="296">
                  <c:v>36.6</c:v>
                </c:pt>
                <c:pt idx="297">
                  <c:v>36.200000000000003</c:v>
                </c:pt>
                <c:pt idx="298">
                  <c:v>36.4</c:v>
                </c:pt>
                <c:pt idx="299">
                  <c:v>36</c:v>
                </c:pt>
                <c:pt idx="300">
                  <c:v>36</c:v>
                </c:pt>
                <c:pt idx="301">
                  <c:v>36</c:v>
                </c:pt>
                <c:pt idx="302">
                  <c:v>36.200000000000003</c:v>
                </c:pt>
                <c:pt idx="303">
                  <c:v>36</c:v>
                </c:pt>
                <c:pt idx="304">
                  <c:v>36.200000000000003</c:v>
                </c:pt>
                <c:pt idx="305">
                  <c:v>36</c:v>
                </c:pt>
                <c:pt idx="306">
                  <c:v>36</c:v>
                </c:pt>
                <c:pt idx="307">
                  <c:v>36.200000000000003</c:v>
                </c:pt>
                <c:pt idx="308">
                  <c:v>36</c:v>
                </c:pt>
                <c:pt idx="309">
                  <c:v>36.200000000000003</c:v>
                </c:pt>
                <c:pt idx="310">
                  <c:v>36</c:v>
                </c:pt>
                <c:pt idx="311">
                  <c:v>36</c:v>
                </c:pt>
                <c:pt idx="312">
                  <c:v>36</c:v>
                </c:pt>
                <c:pt idx="313">
                  <c:v>36.200000000000003</c:v>
                </c:pt>
                <c:pt idx="314">
                  <c:v>36</c:v>
                </c:pt>
                <c:pt idx="315">
                  <c:v>36.200000000000003</c:v>
                </c:pt>
                <c:pt idx="316">
                  <c:v>35.4</c:v>
                </c:pt>
                <c:pt idx="317">
                  <c:v>36.200000000000003</c:v>
                </c:pt>
                <c:pt idx="318">
                  <c:v>36.200000000000003</c:v>
                </c:pt>
                <c:pt idx="319">
                  <c:v>36.200000000000003</c:v>
                </c:pt>
                <c:pt idx="320">
                  <c:v>36.200000000000003</c:v>
                </c:pt>
                <c:pt idx="321">
                  <c:v>36</c:v>
                </c:pt>
                <c:pt idx="322">
                  <c:v>36.6</c:v>
                </c:pt>
                <c:pt idx="323">
                  <c:v>36.200000000000003</c:v>
                </c:pt>
                <c:pt idx="324">
                  <c:v>36.200000000000003</c:v>
                </c:pt>
                <c:pt idx="325">
                  <c:v>36.200000000000003</c:v>
                </c:pt>
                <c:pt idx="326">
                  <c:v>36</c:v>
                </c:pt>
                <c:pt idx="327">
                  <c:v>36.200000000000003</c:v>
                </c:pt>
                <c:pt idx="328">
                  <c:v>36.200000000000003</c:v>
                </c:pt>
                <c:pt idx="329">
                  <c:v>36</c:v>
                </c:pt>
                <c:pt idx="330">
                  <c:v>36</c:v>
                </c:pt>
                <c:pt idx="331">
                  <c:v>35.799999999999997</c:v>
                </c:pt>
                <c:pt idx="332">
                  <c:v>36</c:v>
                </c:pt>
                <c:pt idx="333">
                  <c:v>36</c:v>
                </c:pt>
                <c:pt idx="334">
                  <c:v>36</c:v>
                </c:pt>
                <c:pt idx="335">
                  <c:v>36</c:v>
                </c:pt>
                <c:pt idx="336">
                  <c:v>36.200000000000003</c:v>
                </c:pt>
                <c:pt idx="337">
                  <c:v>35.799999999999997</c:v>
                </c:pt>
                <c:pt idx="338">
                  <c:v>36.200000000000003</c:v>
                </c:pt>
                <c:pt idx="339">
                  <c:v>36</c:v>
                </c:pt>
                <c:pt idx="340">
                  <c:v>36.200000000000003</c:v>
                </c:pt>
                <c:pt idx="341">
                  <c:v>36</c:v>
                </c:pt>
                <c:pt idx="342">
                  <c:v>36</c:v>
                </c:pt>
                <c:pt idx="343">
                  <c:v>36</c:v>
                </c:pt>
                <c:pt idx="344">
                  <c:v>36.200000000000003</c:v>
                </c:pt>
                <c:pt idx="345">
                  <c:v>36.200000000000003</c:v>
                </c:pt>
                <c:pt idx="346">
                  <c:v>36</c:v>
                </c:pt>
                <c:pt idx="347">
                  <c:v>36.4</c:v>
                </c:pt>
                <c:pt idx="348">
                  <c:v>36</c:v>
                </c:pt>
                <c:pt idx="349">
                  <c:v>36.200000000000003</c:v>
                </c:pt>
                <c:pt idx="350">
                  <c:v>36.200000000000003</c:v>
                </c:pt>
                <c:pt idx="351">
                  <c:v>36</c:v>
                </c:pt>
                <c:pt idx="352">
                  <c:v>36.200000000000003</c:v>
                </c:pt>
                <c:pt idx="353">
                  <c:v>36</c:v>
                </c:pt>
                <c:pt idx="354">
                  <c:v>36</c:v>
                </c:pt>
                <c:pt idx="355">
                  <c:v>35.200000000000003</c:v>
                </c:pt>
                <c:pt idx="356">
                  <c:v>34.6</c:v>
                </c:pt>
                <c:pt idx="357">
                  <c:v>37</c:v>
                </c:pt>
                <c:pt idx="358">
                  <c:v>36.200000000000003</c:v>
                </c:pt>
                <c:pt idx="359">
                  <c:v>36.200000000000003</c:v>
                </c:pt>
                <c:pt idx="360">
                  <c:v>36.200000000000003</c:v>
                </c:pt>
                <c:pt idx="361">
                  <c:v>37</c:v>
                </c:pt>
                <c:pt idx="362">
                  <c:v>37</c:v>
                </c:pt>
                <c:pt idx="363">
                  <c:v>37</c:v>
                </c:pt>
                <c:pt idx="364">
                  <c:v>36.200000000000003</c:v>
                </c:pt>
                <c:pt idx="365">
                  <c:v>35.6</c:v>
                </c:pt>
                <c:pt idx="366">
                  <c:v>36.200000000000003</c:v>
                </c:pt>
                <c:pt idx="367">
                  <c:v>36.200000000000003</c:v>
                </c:pt>
                <c:pt idx="368">
                  <c:v>36.200000000000003</c:v>
                </c:pt>
                <c:pt idx="369">
                  <c:v>35.799999999999997</c:v>
                </c:pt>
                <c:pt idx="370">
                  <c:v>37</c:v>
                </c:pt>
                <c:pt idx="371">
                  <c:v>36.200000000000003</c:v>
                </c:pt>
                <c:pt idx="372">
                  <c:v>36.200000000000003</c:v>
                </c:pt>
                <c:pt idx="373">
                  <c:v>36.200000000000003</c:v>
                </c:pt>
                <c:pt idx="374">
                  <c:v>35.799999999999997</c:v>
                </c:pt>
                <c:pt idx="375">
                  <c:v>37</c:v>
                </c:pt>
                <c:pt idx="376">
                  <c:v>36</c:v>
                </c:pt>
                <c:pt idx="377">
                  <c:v>35.799999999999997</c:v>
                </c:pt>
                <c:pt idx="378">
                  <c:v>36.6</c:v>
                </c:pt>
                <c:pt idx="379">
                  <c:v>36.200000000000003</c:v>
                </c:pt>
                <c:pt idx="380">
                  <c:v>36</c:v>
                </c:pt>
                <c:pt idx="381">
                  <c:v>36</c:v>
                </c:pt>
                <c:pt idx="382">
                  <c:v>36</c:v>
                </c:pt>
                <c:pt idx="383">
                  <c:v>36.200000000000003</c:v>
                </c:pt>
                <c:pt idx="384">
                  <c:v>37.200000000000003</c:v>
                </c:pt>
                <c:pt idx="385">
                  <c:v>37</c:v>
                </c:pt>
                <c:pt idx="386">
                  <c:v>35.799999999999997</c:v>
                </c:pt>
                <c:pt idx="387">
                  <c:v>36.200000000000003</c:v>
                </c:pt>
                <c:pt idx="388">
                  <c:v>36.200000000000003</c:v>
                </c:pt>
                <c:pt idx="389">
                  <c:v>36</c:v>
                </c:pt>
                <c:pt idx="390">
                  <c:v>35</c:v>
                </c:pt>
                <c:pt idx="391">
                  <c:v>35</c:v>
                </c:pt>
                <c:pt idx="392">
                  <c:v>36.200000000000003</c:v>
                </c:pt>
                <c:pt idx="393">
                  <c:v>36.200000000000003</c:v>
                </c:pt>
                <c:pt idx="394">
                  <c:v>35.799999999999997</c:v>
                </c:pt>
                <c:pt idx="395">
                  <c:v>36</c:v>
                </c:pt>
                <c:pt idx="396">
                  <c:v>36.200000000000003</c:v>
                </c:pt>
                <c:pt idx="397">
                  <c:v>36</c:v>
                </c:pt>
                <c:pt idx="398">
                  <c:v>36</c:v>
                </c:pt>
                <c:pt idx="399">
                  <c:v>36.200000000000003</c:v>
                </c:pt>
                <c:pt idx="400">
                  <c:v>36</c:v>
                </c:pt>
                <c:pt idx="401">
                  <c:v>36.200000000000003</c:v>
                </c:pt>
                <c:pt idx="402">
                  <c:v>36</c:v>
                </c:pt>
                <c:pt idx="403">
                  <c:v>36.200000000000003</c:v>
                </c:pt>
                <c:pt idx="404">
                  <c:v>38</c:v>
                </c:pt>
                <c:pt idx="405">
                  <c:v>35</c:v>
                </c:pt>
                <c:pt idx="406">
                  <c:v>36.200000000000003</c:v>
                </c:pt>
                <c:pt idx="407">
                  <c:v>36</c:v>
                </c:pt>
                <c:pt idx="408">
                  <c:v>36</c:v>
                </c:pt>
                <c:pt idx="409">
                  <c:v>36</c:v>
                </c:pt>
                <c:pt idx="410">
                  <c:v>37</c:v>
                </c:pt>
                <c:pt idx="411">
                  <c:v>36</c:v>
                </c:pt>
                <c:pt idx="412">
                  <c:v>36</c:v>
                </c:pt>
                <c:pt idx="413">
                  <c:v>35.799999999999997</c:v>
                </c:pt>
                <c:pt idx="414">
                  <c:v>36.6</c:v>
                </c:pt>
                <c:pt idx="415">
                  <c:v>36</c:v>
                </c:pt>
                <c:pt idx="416">
                  <c:v>36.4</c:v>
                </c:pt>
                <c:pt idx="417">
                  <c:v>36.200000000000003</c:v>
                </c:pt>
                <c:pt idx="418">
                  <c:v>35</c:v>
                </c:pt>
                <c:pt idx="419">
                  <c:v>35</c:v>
                </c:pt>
                <c:pt idx="420">
                  <c:v>35.6</c:v>
                </c:pt>
                <c:pt idx="421">
                  <c:v>35.799999999999997</c:v>
                </c:pt>
                <c:pt idx="422">
                  <c:v>36.200000000000003</c:v>
                </c:pt>
                <c:pt idx="423">
                  <c:v>36</c:v>
                </c:pt>
                <c:pt idx="424">
                  <c:v>36</c:v>
                </c:pt>
                <c:pt idx="425">
                  <c:v>36</c:v>
                </c:pt>
                <c:pt idx="426">
                  <c:v>36</c:v>
                </c:pt>
                <c:pt idx="427">
                  <c:v>36.200000000000003</c:v>
                </c:pt>
                <c:pt idx="428">
                  <c:v>36</c:v>
                </c:pt>
                <c:pt idx="429">
                  <c:v>36</c:v>
                </c:pt>
                <c:pt idx="430">
                  <c:v>35.799999999999997</c:v>
                </c:pt>
                <c:pt idx="431">
                  <c:v>36</c:v>
                </c:pt>
                <c:pt idx="432">
                  <c:v>36</c:v>
                </c:pt>
                <c:pt idx="433">
                  <c:v>36.200000000000003</c:v>
                </c:pt>
                <c:pt idx="434">
                  <c:v>36.200000000000003</c:v>
                </c:pt>
                <c:pt idx="435">
                  <c:v>36.200000000000003</c:v>
                </c:pt>
                <c:pt idx="436">
                  <c:v>37</c:v>
                </c:pt>
                <c:pt idx="437">
                  <c:v>36</c:v>
                </c:pt>
                <c:pt idx="438">
                  <c:v>35.799999999999997</c:v>
                </c:pt>
                <c:pt idx="439">
                  <c:v>36.200000000000003</c:v>
                </c:pt>
                <c:pt idx="440">
                  <c:v>36</c:v>
                </c:pt>
                <c:pt idx="441">
                  <c:v>36.200000000000003</c:v>
                </c:pt>
                <c:pt idx="442">
                  <c:v>36.200000000000003</c:v>
                </c:pt>
                <c:pt idx="443">
                  <c:v>36</c:v>
                </c:pt>
                <c:pt idx="444">
                  <c:v>36.200000000000003</c:v>
                </c:pt>
                <c:pt idx="445">
                  <c:v>36.200000000000003</c:v>
                </c:pt>
                <c:pt idx="446">
                  <c:v>36.200000000000003</c:v>
                </c:pt>
                <c:pt idx="447">
                  <c:v>36.200000000000003</c:v>
                </c:pt>
                <c:pt idx="448">
                  <c:v>36</c:v>
                </c:pt>
                <c:pt idx="449">
                  <c:v>36</c:v>
                </c:pt>
                <c:pt idx="450">
                  <c:v>36</c:v>
                </c:pt>
                <c:pt idx="451">
                  <c:v>36.200000000000003</c:v>
                </c:pt>
                <c:pt idx="452">
                  <c:v>36.200000000000003</c:v>
                </c:pt>
                <c:pt idx="453">
                  <c:v>37</c:v>
                </c:pt>
                <c:pt idx="454">
                  <c:v>36.4</c:v>
                </c:pt>
                <c:pt idx="455">
                  <c:v>36</c:v>
                </c:pt>
                <c:pt idx="456">
                  <c:v>36</c:v>
                </c:pt>
                <c:pt idx="457">
                  <c:v>35.4</c:v>
                </c:pt>
                <c:pt idx="458">
                  <c:v>36</c:v>
                </c:pt>
                <c:pt idx="459">
                  <c:v>36.4</c:v>
                </c:pt>
                <c:pt idx="460">
                  <c:v>36</c:v>
                </c:pt>
                <c:pt idx="461">
                  <c:v>35.799999999999997</c:v>
                </c:pt>
                <c:pt idx="462">
                  <c:v>36</c:v>
                </c:pt>
                <c:pt idx="463">
                  <c:v>36.4</c:v>
                </c:pt>
                <c:pt idx="464">
                  <c:v>36.200000000000003</c:v>
                </c:pt>
                <c:pt idx="465">
                  <c:v>36.200000000000003</c:v>
                </c:pt>
                <c:pt idx="466">
                  <c:v>36.4</c:v>
                </c:pt>
                <c:pt idx="467">
                  <c:v>36.200000000000003</c:v>
                </c:pt>
                <c:pt idx="468">
                  <c:v>36.200000000000003</c:v>
                </c:pt>
                <c:pt idx="469">
                  <c:v>35.799999999999997</c:v>
                </c:pt>
                <c:pt idx="470">
                  <c:v>36.200000000000003</c:v>
                </c:pt>
                <c:pt idx="471">
                  <c:v>34</c:v>
                </c:pt>
                <c:pt idx="472">
                  <c:v>34</c:v>
                </c:pt>
                <c:pt idx="473">
                  <c:v>36.200000000000003</c:v>
                </c:pt>
                <c:pt idx="474">
                  <c:v>36.200000000000003</c:v>
                </c:pt>
                <c:pt idx="475">
                  <c:v>36.200000000000003</c:v>
                </c:pt>
                <c:pt idx="476">
                  <c:v>36.4</c:v>
                </c:pt>
                <c:pt idx="477">
                  <c:v>36.200000000000003</c:v>
                </c:pt>
                <c:pt idx="478">
                  <c:v>37</c:v>
                </c:pt>
                <c:pt idx="479">
                  <c:v>36</c:v>
                </c:pt>
                <c:pt idx="480">
                  <c:v>36</c:v>
                </c:pt>
                <c:pt idx="481">
                  <c:v>36.200000000000003</c:v>
                </c:pt>
                <c:pt idx="482">
                  <c:v>36</c:v>
                </c:pt>
                <c:pt idx="483">
                  <c:v>36.200000000000003</c:v>
                </c:pt>
                <c:pt idx="484">
                  <c:v>36.200000000000003</c:v>
                </c:pt>
                <c:pt idx="485">
                  <c:v>36</c:v>
                </c:pt>
                <c:pt idx="486">
                  <c:v>36.200000000000003</c:v>
                </c:pt>
                <c:pt idx="487">
                  <c:v>35.799999999999997</c:v>
                </c:pt>
                <c:pt idx="488">
                  <c:v>36.200000000000003</c:v>
                </c:pt>
                <c:pt idx="489">
                  <c:v>36.200000000000003</c:v>
                </c:pt>
                <c:pt idx="490">
                  <c:v>36</c:v>
                </c:pt>
                <c:pt idx="491">
                  <c:v>36</c:v>
                </c:pt>
                <c:pt idx="492">
                  <c:v>36</c:v>
                </c:pt>
                <c:pt idx="493">
                  <c:v>36</c:v>
                </c:pt>
                <c:pt idx="494">
                  <c:v>36.200000000000003</c:v>
                </c:pt>
                <c:pt idx="495">
                  <c:v>36.4</c:v>
                </c:pt>
                <c:pt idx="496">
                  <c:v>36.200000000000003</c:v>
                </c:pt>
                <c:pt idx="497">
                  <c:v>36</c:v>
                </c:pt>
                <c:pt idx="498">
                  <c:v>36.4</c:v>
                </c:pt>
                <c:pt idx="499">
                  <c:v>36.200000000000003</c:v>
                </c:pt>
                <c:pt idx="500">
                  <c:v>36</c:v>
                </c:pt>
                <c:pt idx="501">
                  <c:v>36</c:v>
                </c:pt>
                <c:pt idx="502">
                  <c:v>36</c:v>
                </c:pt>
                <c:pt idx="503">
                  <c:v>35.4</c:v>
                </c:pt>
                <c:pt idx="504">
                  <c:v>36.200000000000003</c:v>
                </c:pt>
                <c:pt idx="505">
                  <c:v>36</c:v>
                </c:pt>
                <c:pt idx="506">
                  <c:v>36</c:v>
                </c:pt>
                <c:pt idx="507">
                  <c:v>35.799999999999997</c:v>
                </c:pt>
                <c:pt idx="508">
                  <c:v>36.4</c:v>
                </c:pt>
                <c:pt idx="509">
                  <c:v>36.6</c:v>
                </c:pt>
                <c:pt idx="510">
                  <c:v>36.200000000000003</c:v>
                </c:pt>
                <c:pt idx="511">
                  <c:v>36.200000000000003</c:v>
                </c:pt>
                <c:pt idx="512">
                  <c:v>36</c:v>
                </c:pt>
                <c:pt idx="513">
                  <c:v>36.200000000000003</c:v>
                </c:pt>
                <c:pt idx="514">
                  <c:v>36.200000000000003</c:v>
                </c:pt>
                <c:pt idx="515">
                  <c:v>36.200000000000003</c:v>
                </c:pt>
                <c:pt idx="516">
                  <c:v>35.4</c:v>
                </c:pt>
                <c:pt idx="517">
                  <c:v>35.799999999999997</c:v>
                </c:pt>
                <c:pt idx="518">
                  <c:v>36</c:v>
                </c:pt>
                <c:pt idx="519">
                  <c:v>36.200000000000003</c:v>
                </c:pt>
                <c:pt idx="520">
                  <c:v>36.200000000000003</c:v>
                </c:pt>
                <c:pt idx="521">
                  <c:v>36</c:v>
                </c:pt>
                <c:pt idx="522">
                  <c:v>36.200000000000003</c:v>
                </c:pt>
                <c:pt idx="523">
                  <c:v>36</c:v>
                </c:pt>
                <c:pt idx="524">
                  <c:v>35.4</c:v>
                </c:pt>
                <c:pt idx="525">
                  <c:v>36</c:v>
                </c:pt>
                <c:pt idx="526">
                  <c:v>36</c:v>
                </c:pt>
                <c:pt idx="527">
                  <c:v>36</c:v>
                </c:pt>
                <c:pt idx="528">
                  <c:v>36.200000000000003</c:v>
                </c:pt>
                <c:pt idx="529">
                  <c:v>36.4</c:v>
                </c:pt>
                <c:pt idx="530">
                  <c:v>36</c:v>
                </c:pt>
                <c:pt idx="531">
                  <c:v>35</c:v>
                </c:pt>
                <c:pt idx="532">
                  <c:v>36</c:v>
                </c:pt>
                <c:pt idx="533">
                  <c:v>35.799999999999997</c:v>
                </c:pt>
                <c:pt idx="534">
                  <c:v>36.200000000000003</c:v>
                </c:pt>
                <c:pt idx="535">
                  <c:v>36.200000000000003</c:v>
                </c:pt>
                <c:pt idx="536">
                  <c:v>36.4</c:v>
                </c:pt>
                <c:pt idx="537">
                  <c:v>36.200000000000003</c:v>
                </c:pt>
                <c:pt idx="538">
                  <c:v>36</c:v>
                </c:pt>
                <c:pt idx="539">
                  <c:v>35.799999999999997</c:v>
                </c:pt>
                <c:pt idx="540">
                  <c:v>37</c:v>
                </c:pt>
                <c:pt idx="541">
                  <c:v>37</c:v>
                </c:pt>
                <c:pt idx="542">
                  <c:v>36.4</c:v>
                </c:pt>
                <c:pt idx="543">
                  <c:v>37</c:v>
                </c:pt>
                <c:pt idx="544">
                  <c:v>37.200000000000003</c:v>
                </c:pt>
                <c:pt idx="545">
                  <c:v>36.799999999999997</c:v>
                </c:pt>
                <c:pt idx="546">
                  <c:v>37.200000000000003</c:v>
                </c:pt>
                <c:pt idx="547">
                  <c:v>37.200000000000003</c:v>
                </c:pt>
                <c:pt idx="548">
                  <c:v>37.200000000000003</c:v>
                </c:pt>
                <c:pt idx="549">
                  <c:v>35.4</c:v>
                </c:pt>
                <c:pt idx="550">
                  <c:v>35.4</c:v>
                </c:pt>
                <c:pt idx="551">
                  <c:v>36.4</c:v>
                </c:pt>
                <c:pt idx="552">
                  <c:v>36.200000000000003</c:v>
                </c:pt>
                <c:pt idx="553">
                  <c:v>37</c:v>
                </c:pt>
                <c:pt idx="554">
                  <c:v>36</c:v>
                </c:pt>
                <c:pt idx="555">
                  <c:v>36.799999999999997</c:v>
                </c:pt>
                <c:pt idx="556">
                  <c:v>34.4</c:v>
                </c:pt>
                <c:pt idx="557">
                  <c:v>34.4</c:v>
                </c:pt>
                <c:pt idx="558">
                  <c:v>36</c:v>
                </c:pt>
                <c:pt idx="559">
                  <c:v>37.200000000000003</c:v>
                </c:pt>
                <c:pt idx="560">
                  <c:v>36</c:v>
                </c:pt>
                <c:pt idx="561">
                  <c:v>36.799999999999997</c:v>
                </c:pt>
                <c:pt idx="562">
                  <c:v>35.799999999999997</c:v>
                </c:pt>
                <c:pt idx="563">
                  <c:v>36</c:v>
                </c:pt>
                <c:pt idx="564">
                  <c:v>35.799999999999997</c:v>
                </c:pt>
                <c:pt idx="565">
                  <c:v>36.200000000000003</c:v>
                </c:pt>
                <c:pt idx="566">
                  <c:v>36.6</c:v>
                </c:pt>
                <c:pt idx="567">
                  <c:v>36.4</c:v>
                </c:pt>
                <c:pt idx="568">
                  <c:v>36.4</c:v>
                </c:pt>
                <c:pt idx="569">
                  <c:v>35.799999999999997</c:v>
                </c:pt>
                <c:pt idx="570">
                  <c:v>36</c:v>
                </c:pt>
                <c:pt idx="571">
                  <c:v>36.4</c:v>
                </c:pt>
                <c:pt idx="572">
                  <c:v>36</c:v>
                </c:pt>
                <c:pt idx="573">
                  <c:v>36.200000000000003</c:v>
                </c:pt>
                <c:pt idx="574">
                  <c:v>36</c:v>
                </c:pt>
                <c:pt idx="575">
                  <c:v>36.4</c:v>
                </c:pt>
                <c:pt idx="576">
                  <c:v>36.200000000000003</c:v>
                </c:pt>
                <c:pt idx="577">
                  <c:v>36.200000000000003</c:v>
                </c:pt>
                <c:pt idx="578">
                  <c:v>36.200000000000003</c:v>
                </c:pt>
                <c:pt idx="579">
                  <c:v>36.799999999999997</c:v>
                </c:pt>
                <c:pt idx="580">
                  <c:v>36.6</c:v>
                </c:pt>
                <c:pt idx="581">
                  <c:v>36.4</c:v>
                </c:pt>
                <c:pt idx="582">
                  <c:v>36.6</c:v>
                </c:pt>
                <c:pt idx="583">
                  <c:v>36.6</c:v>
                </c:pt>
                <c:pt idx="584">
                  <c:v>37</c:v>
                </c:pt>
                <c:pt idx="585">
                  <c:v>37</c:v>
                </c:pt>
                <c:pt idx="586">
                  <c:v>36</c:v>
                </c:pt>
                <c:pt idx="587">
                  <c:v>35.799999999999997</c:v>
                </c:pt>
                <c:pt idx="588">
                  <c:v>36.200000000000003</c:v>
                </c:pt>
                <c:pt idx="589">
                  <c:v>36.200000000000003</c:v>
                </c:pt>
                <c:pt idx="590">
                  <c:v>36.200000000000003</c:v>
                </c:pt>
                <c:pt idx="591">
                  <c:v>36</c:v>
                </c:pt>
                <c:pt idx="592">
                  <c:v>36</c:v>
                </c:pt>
                <c:pt idx="593">
                  <c:v>36.200000000000003</c:v>
                </c:pt>
                <c:pt idx="594">
                  <c:v>36.4</c:v>
                </c:pt>
                <c:pt idx="595">
                  <c:v>37</c:v>
                </c:pt>
                <c:pt idx="596">
                  <c:v>36</c:v>
                </c:pt>
                <c:pt idx="597">
                  <c:v>35.4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213-4DC8-8D7E-2B97780E6E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X_367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Sheet1!$A$2:$A$599</c:f>
              <c:numCache>
                <c:formatCode>General</c:formatCode>
                <c:ptCount val="598"/>
                <c:pt idx="0">
                  <c:v>0.53343333299999995</c:v>
                </c:pt>
                <c:pt idx="1">
                  <c:v>0.54181904800000003</c:v>
                </c:pt>
                <c:pt idx="2">
                  <c:v>0.53126666700000003</c:v>
                </c:pt>
                <c:pt idx="3">
                  <c:v>0.53732539700000004</c:v>
                </c:pt>
                <c:pt idx="4">
                  <c:v>0.53159047599999998</c:v>
                </c:pt>
                <c:pt idx="5">
                  <c:v>0.53783333300000002</c:v>
                </c:pt>
                <c:pt idx="6">
                  <c:v>0.53366507899999904</c:v>
                </c:pt>
                <c:pt idx="7">
                  <c:v>0.54000317499999995</c:v>
                </c:pt>
                <c:pt idx="8">
                  <c:v>0.53182063499999999</c:v>
                </c:pt>
                <c:pt idx="9">
                  <c:v>0.53804920599999995</c:v>
                </c:pt>
                <c:pt idx="10">
                  <c:v>0.53150317499999999</c:v>
                </c:pt>
                <c:pt idx="11">
                  <c:v>0.53914920600000005</c:v>
                </c:pt>
                <c:pt idx="12">
                  <c:v>0.53363174599999996</c:v>
                </c:pt>
                <c:pt idx="13">
                  <c:v>0.53850793699999999</c:v>
                </c:pt>
                <c:pt idx="14">
                  <c:v>0.53125396800000002</c:v>
                </c:pt>
                <c:pt idx="15">
                  <c:v>0.53925396799999903</c:v>
                </c:pt>
                <c:pt idx="16">
                  <c:v>0.53405396799999905</c:v>
                </c:pt>
                <c:pt idx="17">
                  <c:v>0.53885396799999996</c:v>
                </c:pt>
                <c:pt idx="18">
                  <c:v>0.53216984099999998</c:v>
                </c:pt>
                <c:pt idx="19">
                  <c:v>0.53923492100000003</c:v>
                </c:pt>
                <c:pt idx="20">
                  <c:v>0.53117936499999996</c:v>
                </c:pt>
                <c:pt idx="21">
                  <c:v>0.54412857100000001</c:v>
                </c:pt>
                <c:pt idx="22">
                  <c:v>0.51771904800000002</c:v>
                </c:pt>
                <c:pt idx="23">
                  <c:v>0.51909047600000002</c:v>
                </c:pt>
                <c:pt idx="24">
                  <c:v>0.57884126999999996</c:v>
                </c:pt>
                <c:pt idx="25">
                  <c:v>0.52936190500000002</c:v>
                </c:pt>
                <c:pt idx="26">
                  <c:v>0.53199206300000002</c:v>
                </c:pt>
                <c:pt idx="27">
                  <c:v>0.54000158700000001</c:v>
                </c:pt>
                <c:pt idx="28">
                  <c:v>0.52124920600000002</c:v>
                </c:pt>
                <c:pt idx="29">
                  <c:v>0.53240476199999998</c:v>
                </c:pt>
                <c:pt idx="30">
                  <c:v>0.52864603200000004</c:v>
                </c:pt>
                <c:pt idx="31">
                  <c:v>0.53620634899999997</c:v>
                </c:pt>
                <c:pt idx="32">
                  <c:v>0.54859206299999996</c:v>
                </c:pt>
                <c:pt idx="33">
                  <c:v>0.52665555600000002</c:v>
                </c:pt>
                <c:pt idx="34">
                  <c:v>0.52152381000000003</c:v>
                </c:pt>
                <c:pt idx="35">
                  <c:v>0.52797618999999996</c:v>
                </c:pt>
                <c:pt idx="36">
                  <c:v>0.52963333299999904</c:v>
                </c:pt>
                <c:pt idx="37">
                  <c:v>0.533109524</c:v>
                </c:pt>
                <c:pt idx="38">
                  <c:v>0.53661587300000002</c:v>
                </c:pt>
                <c:pt idx="39">
                  <c:v>0.53158254000000005</c:v>
                </c:pt>
                <c:pt idx="40">
                  <c:v>0.53082857100000003</c:v>
                </c:pt>
                <c:pt idx="41">
                  <c:v>0.52826984099999996</c:v>
                </c:pt>
                <c:pt idx="42">
                  <c:v>0.53096507900000001</c:v>
                </c:pt>
                <c:pt idx="43">
                  <c:v>0.529498413</c:v>
                </c:pt>
                <c:pt idx="44">
                  <c:v>0.53048888900000002</c:v>
                </c:pt>
                <c:pt idx="45">
                  <c:v>0.53094761899999998</c:v>
                </c:pt>
                <c:pt idx="46">
                  <c:v>0.53221904799999997</c:v>
                </c:pt>
                <c:pt idx="47">
                  <c:v>0.53323015900000004</c:v>
                </c:pt>
                <c:pt idx="48">
                  <c:v>0.53327301599999999</c:v>
                </c:pt>
                <c:pt idx="49">
                  <c:v>0.52866031700000005</c:v>
                </c:pt>
                <c:pt idx="50">
                  <c:v>0.53129365100000003</c:v>
                </c:pt>
                <c:pt idx="51">
                  <c:v>0.54718412699999996</c:v>
                </c:pt>
                <c:pt idx="52">
                  <c:v>0.55551428599999997</c:v>
                </c:pt>
                <c:pt idx="53">
                  <c:v>0.55449841300000002</c:v>
                </c:pt>
                <c:pt idx="54">
                  <c:v>0.54592539699999998</c:v>
                </c:pt>
                <c:pt idx="55">
                  <c:v>0.52849365100000001</c:v>
                </c:pt>
                <c:pt idx="56">
                  <c:v>0.54534285699999996</c:v>
                </c:pt>
                <c:pt idx="57">
                  <c:v>0.53574127000000005</c:v>
                </c:pt>
                <c:pt idx="58">
                  <c:v>0.53712222200000004</c:v>
                </c:pt>
                <c:pt idx="59">
                  <c:v>0.53685872999999995</c:v>
                </c:pt>
                <c:pt idx="60">
                  <c:v>0.534453968</c:v>
                </c:pt>
                <c:pt idx="61">
                  <c:v>0.53213492100000004</c:v>
                </c:pt>
                <c:pt idx="62">
                  <c:v>0.52634603199999996</c:v>
                </c:pt>
                <c:pt idx="63">
                  <c:v>0.52881745999999996</c:v>
                </c:pt>
                <c:pt idx="64">
                  <c:v>0.53317936499999996</c:v>
                </c:pt>
                <c:pt idx="65">
                  <c:v>0.52790952400000002</c:v>
                </c:pt>
                <c:pt idx="66">
                  <c:v>0.52440793699999999</c:v>
                </c:pt>
                <c:pt idx="67">
                  <c:v>0.51313492100000002</c:v>
                </c:pt>
                <c:pt idx="68">
                  <c:v>0.51793809499999999</c:v>
                </c:pt>
                <c:pt idx="69">
                  <c:v>0.53152222199999999</c:v>
                </c:pt>
                <c:pt idx="70">
                  <c:v>0.526996825</c:v>
                </c:pt>
                <c:pt idx="71">
                  <c:v>0.534485714</c:v>
                </c:pt>
                <c:pt idx="72">
                  <c:v>0.53809523799999903</c:v>
                </c:pt>
                <c:pt idx="73">
                  <c:v>0.53050634899999904</c:v>
                </c:pt>
                <c:pt idx="74">
                  <c:v>0.53285396799999996</c:v>
                </c:pt>
                <c:pt idx="75">
                  <c:v>0.53437619000000003</c:v>
                </c:pt>
                <c:pt idx="76">
                  <c:v>0.52773492099999997</c:v>
                </c:pt>
                <c:pt idx="77">
                  <c:v>0.53444761900000004</c:v>
                </c:pt>
                <c:pt idx="78">
                  <c:v>0.52418253999999997</c:v>
                </c:pt>
                <c:pt idx="79">
                  <c:v>0.53862857099999994</c:v>
                </c:pt>
                <c:pt idx="80">
                  <c:v>0.53773333299999904</c:v>
                </c:pt>
                <c:pt idx="81">
                  <c:v>0.54458412700000003</c:v>
                </c:pt>
                <c:pt idx="82">
                  <c:v>0.54748095200000002</c:v>
                </c:pt>
                <c:pt idx="83">
                  <c:v>0.52522063500000005</c:v>
                </c:pt>
                <c:pt idx="84">
                  <c:v>0.52973968299999996</c:v>
                </c:pt>
                <c:pt idx="85">
                  <c:v>0.52441904799999906</c:v>
                </c:pt>
                <c:pt idx="86">
                  <c:v>0.52007777799999999</c:v>
                </c:pt>
                <c:pt idx="87">
                  <c:v>0.52486190499999996</c:v>
                </c:pt>
                <c:pt idx="88">
                  <c:v>0.52059682500000004</c:v>
                </c:pt>
                <c:pt idx="89">
                  <c:v>0.51746349199999997</c:v>
                </c:pt>
                <c:pt idx="90">
                  <c:v>0.53440317500000001</c:v>
                </c:pt>
                <c:pt idx="91">
                  <c:v>0.52920158699999997</c:v>
                </c:pt>
                <c:pt idx="92">
                  <c:v>0.53030158699999996</c:v>
                </c:pt>
                <c:pt idx="93">
                  <c:v>0.53106190499999995</c:v>
                </c:pt>
                <c:pt idx="94">
                  <c:v>0.53643333299999996</c:v>
                </c:pt>
                <c:pt idx="95">
                  <c:v>0.53604127000000001</c:v>
                </c:pt>
                <c:pt idx="96">
                  <c:v>0.53016666700000004</c:v>
                </c:pt>
                <c:pt idx="97">
                  <c:v>0.53167936500000001</c:v>
                </c:pt>
                <c:pt idx="98">
                  <c:v>0.53208412699999996</c:v>
                </c:pt>
                <c:pt idx="99">
                  <c:v>0.52635873</c:v>
                </c:pt>
                <c:pt idx="100">
                  <c:v>0.52838253999999996</c:v>
                </c:pt>
                <c:pt idx="101">
                  <c:v>0.53002222200000004</c:v>
                </c:pt>
                <c:pt idx="102">
                  <c:v>0.53106190499999995</c:v>
                </c:pt>
                <c:pt idx="103">
                  <c:v>0.52995238099999997</c:v>
                </c:pt>
                <c:pt idx="104">
                  <c:v>0.52749682499999995</c:v>
                </c:pt>
                <c:pt idx="105">
                  <c:v>0.52500317500000004</c:v>
                </c:pt>
                <c:pt idx="106">
                  <c:v>0.53240476199999998</c:v>
                </c:pt>
                <c:pt idx="107">
                  <c:v>0.52891269799999996</c:v>
                </c:pt>
                <c:pt idx="108">
                  <c:v>0.529263492</c:v>
                </c:pt>
                <c:pt idx="109">
                  <c:v>0.516711111</c:v>
                </c:pt>
                <c:pt idx="110">
                  <c:v>0.51945079399999905</c:v>
                </c:pt>
                <c:pt idx="111">
                  <c:v>0.518960317</c:v>
                </c:pt>
                <c:pt idx="112">
                  <c:v>0.53193333300000001</c:v>
                </c:pt>
                <c:pt idx="113">
                  <c:v>0.52954920599999999</c:v>
                </c:pt>
                <c:pt idx="114">
                  <c:v>0.53061904799999904</c:v>
                </c:pt>
                <c:pt idx="115">
                  <c:v>0.52646031699999996</c:v>
                </c:pt>
                <c:pt idx="116">
                  <c:v>0.52371428600000003</c:v>
                </c:pt>
                <c:pt idx="117">
                  <c:v>0.53104285699999998</c:v>
                </c:pt>
                <c:pt idx="118">
                  <c:v>0.52108253999999998</c:v>
                </c:pt>
                <c:pt idx="119">
                  <c:v>0.52618095200000004</c:v>
                </c:pt>
                <c:pt idx="120">
                  <c:v>0.52836984099999995</c:v>
                </c:pt>
                <c:pt idx="121">
                  <c:v>0.530969841</c:v>
                </c:pt>
                <c:pt idx="122">
                  <c:v>0.52999047600000004</c:v>
                </c:pt>
                <c:pt idx="123">
                  <c:v>0.51802380999999997</c:v>
                </c:pt>
                <c:pt idx="124">
                  <c:v>0.53348888900000002</c:v>
                </c:pt>
                <c:pt idx="125">
                  <c:v>0.52916666700000003</c:v>
                </c:pt>
                <c:pt idx="126">
                  <c:v>0.52798254</c:v>
                </c:pt>
                <c:pt idx="127">
                  <c:v>0.53397142899999905</c:v>
                </c:pt>
                <c:pt idx="128">
                  <c:v>0.52698888899999996</c:v>
                </c:pt>
                <c:pt idx="129">
                  <c:v>0.528855556</c:v>
                </c:pt>
                <c:pt idx="130">
                  <c:v>0.52304603199999999</c:v>
                </c:pt>
                <c:pt idx="131">
                  <c:v>0.51980952400000002</c:v>
                </c:pt>
                <c:pt idx="132">
                  <c:v>0.52125873</c:v>
                </c:pt>
                <c:pt idx="133">
                  <c:v>0.53018730199999997</c:v>
                </c:pt>
                <c:pt idx="134">
                  <c:v>0.52769523799999996</c:v>
                </c:pt>
                <c:pt idx="135">
                  <c:v>0.53269047599999997</c:v>
                </c:pt>
                <c:pt idx="136">
                  <c:v>0.53200634899999999</c:v>
                </c:pt>
                <c:pt idx="137">
                  <c:v>0.53388730200000001</c:v>
                </c:pt>
                <c:pt idx="138">
                  <c:v>0.53182857100000003</c:v>
                </c:pt>
                <c:pt idx="139">
                  <c:v>0.53312222200000003</c:v>
                </c:pt>
                <c:pt idx="140">
                  <c:v>0.53199682500000001</c:v>
                </c:pt>
                <c:pt idx="141">
                  <c:v>0.54790158700000002</c:v>
                </c:pt>
                <c:pt idx="142">
                  <c:v>0.529014286</c:v>
                </c:pt>
                <c:pt idx="143">
                  <c:v>0.53273968299999996</c:v>
                </c:pt>
                <c:pt idx="144">
                  <c:v>0.52922539700000004</c:v>
                </c:pt>
                <c:pt idx="145">
                  <c:v>0.52585873000000005</c:v>
                </c:pt>
                <c:pt idx="146">
                  <c:v>0.52768888899999999</c:v>
                </c:pt>
                <c:pt idx="147">
                  <c:v>0.53549999999999998</c:v>
                </c:pt>
                <c:pt idx="148">
                  <c:v>0.536657143</c:v>
                </c:pt>
                <c:pt idx="149">
                  <c:v>0.53056031699999995</c:v>
                </c:pt>
                <c:pt idx="150">
                  <c:v>0.53327619000000004</c:v>
                </c:pt>
                <c:pt idx="151">
                  <c:v>0.53166825399999995</c:v>
                </c:pt>
                <c:pt idx="152">
                  <c:v>0.53167618999999999</c:v>
                </c:pt>
                <c:pt idx="153">
                  <c:v>0.52631428599999996</c:v>
                </c:pt>
                <c:pt idx="154">
                  <c:v>0.52650634900000004</c:v>
                </c:pt>
                <c:pt idx="155">
                  <c:v>0.53331587299999905</c:v>
                </c:pt>
                <c:pt idx="156">
                  <c:v>0.53480793699999996</c:v>
                </c:pt>
                <c:pt idx="157">
                  <c:v>0.52995238099999997</c:v>
                </c:pt>
                <c:pt idx="158">
                  <c:v>0.53080000000000005</c:v>
                </c:pt>
                <c:pt idx="159">
                  <c:v>0.54749682499999996</c:v>
                </c:pt>
                <c:pt idx="160">
                  <c:v>0.54938095200000003</c:v>
                </c:pt>
                <c:pt idx="161">
                  <c:v>0.52503492100000004</c:v>
                </c:pt>
                <c:pt idx="162">
                  <c:v>0.526028571</c:v>
                </c:pt>
                <c:pt idx="163">
                  <c:v>0.53326984099999997</c:v>
                </c:pt>
                <c:pt idx="164">
                  <c:v>0.52763650799999995</c:v>
                </c:pt>
                <c:pt idx="165">
                  <c:v>0.52842539700000002</c:v>
                </c:pt>
                <c:pt idx="166">
                  <c:v>0.53269365099999999</c:v>
                </c:pt>
                <c:pt idx="167">
                  <c:v>0.52620634899999996</c:v>
                </c:pt>
                <c:pt idx="168">
                  <c:v>0.53182539699999998</c:v>
                </c:pt>
                <c:pt idx="169">
                  <c:v>0.52974603200000003</c:v>
                </c:pt>
                <c:pt idx="170">
                  <c:v>0.53224126999999999</c:v>
                </c:pt>
                <c:pt idx="171">
                  <c:v>0.53192381</c:v>
                </c:pt>
                <c:pt idx="172">
                  <c:v>0.52980317499999996</c:v>
                </c:pt>
                <c:pt idx="173">
                  <c:v>0.52762857100000005</c:v>
                </c:pt>
                <c:pt idx="174">
                  <c:v>0.52673650799999905</c:v>
                </c:pt>
                <c:pt idx="175">
                  <c:v>0.52783015899999997</c:v>
                </c:pt>
                <c:pt idx="176">
                  <c:v>0.53124285699999996</c:v>
                </c:pt>
                <c:pt idx="177">
                  <c:v>0.52919365100000004</c:v>
                </c:pt>
                <c:pt idx="178">
                  <c:v>0.53850158699999995</c:v>
                </c:pt>
                <c:pt idx="179">
                  <c:v>0.52674127000000004</c:v>
                </c:pt>
                <c:pt idx="180">
                  <c:v>0.52911746000000004</c:v>
                </c:pt>
                <c:pt idx="181">
                  <c:v>0.52668888899999999</c:v>
                </c:pt>
                <c:pt idx="182">
                  <c:v>0.53456349199999997</c:v>
                </c:pt>
                <c:pt idx="183">
                  <c:v>0.52815238099999995</c:v>
                </c:pt>
                <c:pt idx="184">
                  <c:v>0.52815396799999903</c:v>
                </c:pt>
                <c:pt idx="185">
                  <c:v>0.53388412699999999</c:v>
                </c:pt>
                <c:pt idx="186">
                  <c:v>0.53244920600000001</c:v>
                </c:pt>
                <c:pt idx="187">
                  <c:v>0.56276984100000005</c:v>
                </c:pt>
                <c:pt idx="188">
                  <c:v>0.53540476199999998</c:v>
                </c:pt>
                <c:pt idx="189">
                  <c:v>0.53733492100000002</c:v>
                </c:pt>
                <c:pt idx="190">
                  <c:v>0.52819047600000002</c:v>
                </c:pt>
                <c:pt idx="191">
                  <c:v>0.53301746000000005</c:v>
                </c:pt>
                <c:pt idx="192">
                  <c:v>0.52831904799999996</c:v>
                </c:pt>
                <c:pt idx="193">
                  <c:v>0.5272</c:v>
                </c:pt>
                <c:pt idx="194">
                  <c:v>0.53627460299999996</c:v>
                </c:pt>
                <c:pt idx="195">
                  <c:v>0.54759206299999996</c:v>
                </c:pt>
                <c:pt idx="196">
                  <c:v>0.53343015900000001</c:v>
                </c:pt>
                <c:pt idx="197">
                  <c:v>0.53540317500000001</c:v>
                </c:pt>
                <c:pt idx="198">
                  <c:v>0.542847619</c:v>
                </c:pt>
                <c:pt idx="199">
                  <c:v>0.52739841300000001</c:v>
                </c:pt>
                <c:pt idx="200">
                  <c:v>0.52873333299999903</c:v>
                </c:pt>
                <c:pt idx="201">
                  <c:v>0.52723809499999996</c:v>
                </c:pt>
                <c:pt idx="202">
                  <c:v>0.521544444</c:v>
                </c:pt>
                <c:pt idx="203">
                  <c:v>0.52878412699999999</c:v>
                </c:pt>
                <c:pt idx="204">
                  <c:v>0.53078730200000002</c:v>
                </c:pt>
                <c:pt idx="205">
                  <c:v>0.52834444400000002</c:v>
                </c:pt>
                <c:pt idx="206">
                  <c:v>0.532268254</c:v>
                </c:pt>
                <c:pt idx="207">
                  <c:v>0.53835714299999904</c:v>
                </c:pt>
                <c:pt idx="208">
                  <c:v>0.53004761899999997</c:v>
                </c:pt>
                <c:pt idx="209">
                  <c:v>0.52958095199999999</c:v>
                </c:pt>
                <c:pt idx="210">
                  <c:v>0.53234761899999905</c:v>
                </c:pt>
                <c:pt idx="211">
                  <c:v>0.54749206299999997</c:v>
                </c:pt>
                <c:pt idx="212">
                  <c:v>0.54751587299999904</c:v>
                </c:pt>
                <c:pt idx="213">
                  <c:v>0.54408888899999996</c:v>
                </c:pt>
                <c:pt idx="214">
                  <c:v>0.531060317</c:v>
                </c:pt>
                <c:pt idx="215">
                  <c:v>0.53558730200000004</c:v>
                </c:pt>
                <c:pt idx="216">
                  <c:v>0.53140634899999994</c:v>
                </c:pt>
                <c:pt idx="217">
                  <c:v>0.52967301600000005</c:v>
                </c:pt>
                <c:pt idx="218">
                  <c:v>0.53907777800000001</c:v>
                </c:pt>
                <c:pt idx="219">
                  <c:v>0.53539365100000003</c:v>
                </c:pt>
                <c:pt idx="220">
                  <c:v>0.52925396800000002</c:v>
                </c:pt>
                <c:pt idx="221">
                  <c:v>0.52918888899999905</c:v>
                </c:pt>
                <c:pt idx="222">
                  <c:v>0.53305079399999999</c:v>
                </c:pt>
                <c:pt idx="223">
                  <c:v>0.52980793699999995</c:v>
                </c:pt>
                <c:pt idx="224">
                  <c:v>0.52868730200000003</c:v>
                </c:pt>
                <c:pt idx="225">
                  <c:v>0.52612698400000002</c:v>
                </c:pt>
                <c:pt idx="226">
                  <c:v>0.52741428599999995</c:v>
                </c:pt>
                <c:pt idx="227">
                  <c:v>0.52914426199999998</c:v>
                </c:pt>
                <c:pt idx="228">
                  <c:v>0.526231746</c:v>
                </c:pt>
                <c:pt idx="229">
                  <c:v>0.53473650799999894</c:v>
                </c:pt>
                <c:pt idx="230">
                  <c:v>0.53049682499999995</c:v>
                </c:pt>
                <c:pt idx="231">
                  <c:v>0.53706031700000001</c:v>
                </c:pt>
                <c:pt idx="232">
                  <c:v>0.53085714299999998</c:v>
                </c:pt>
                <c:pt idx="233">
                  <c:v>0.53356825399999996</c:v>
                </c:pt>
                <c:pt idx="234">
                  <c:v>0.53389841299999996</c:v>
                </c:pt>
                <c:pt idx="235">
                  <c:v>0.53051428599999995</c:v>
                </c:pt>
                <c:pt idx="236">
                  <c:v>0.525996825</c:v>
                </c:pt>
                <c:pt idx="237">
                  <c:v>0.525498413</c:v>
                </c:pt>
                <c:pt idx="238">
                  <c:v>0.52345872999999998</c:v>
                </c:pt>
                <c:pt idx="239">
                  <c:v>0.52369365099999998</c:v>
                </c:pt>
                <c:pt idx="240">
                  <c:v>0.53880634900000002</c:v>
                </c:pt>
                <c:pt idx="241">
                  <c:v>0.52450317499999999</c:v>
                </c:pt>
                <c:pt idx="242">
                  <c:v>0.52552539700000001</c:v>
                </c:pt>
                <c:pt idx="243">
                  <c:v>0.53803015899999995</c:v>
                </c:pt>
                <c:pt idx="244">
                  <c:v>0.52748571399999999</c:v>
                </c:pt>
                <c:pt idx="245">
                  <c:v>0.53473650799999894</c:v>
                </c:pt>
                <c:pt idx="246">
                  <c:v>0.53383650799999904</c:v>
                </c:pt>
                <c:pt idx="247">
                  <c:v>0.52837301599999997</c:v>
                </c:pt>
                <c:pt idx="248">
                  <c:v>0.53219047600000002</c:v>
                </c:pt>
                <c:pt idx="249">
                  <c:v>0.52549365100000001</c:v>
                </c:pt>
                <c:pt idx="250">
                  <c:v>0.52509523800000002</c:v>
                </c:pt>
                <c:pt idx="251">
                  <c:v>0.52909682499999999</c:v>
                </c:pt>
                <c:pt idx="252">
                  <c:v>0.53618253999999999</c:v>
                </c:pt>
                <c:pt idx="253">
                  <c:v>0.52907460299999998</c:v>
                </c:pt>
                <c:pt idx="254">
                  <c:v>0.52861745999999998</c:v>
                </c:pt>
                <c:pt idx="255">
                  <c:v>0.51508253999999998</c:v>
                </c:pt>
                <c:pt idx="256">
                  <c:v>0.55561587299999904</c:v>
                </c:pt>
                <c:pt idx="257">
                  <c:v>0.52848253999999995</c:v>
                </c:pt>
                <c:pt idx="258">
                  <c:v>0.53193015899999996</c:v>
                </c:pt>
                <c:pt idx="259">
                  <c:v>0.52891745999999995</c:v>
                </c:pt>
                <c:pt idx="260">
                  <c:v>0.53164285700000002</c:v>
                </c:pt>
                <c:pt idx="261">
                  <c:v>0.53756031699999995</c:v>
                </c:pt>
                <c:pt idx="262">
                  <c:v>0.54214444399999995</c:v>
                </c:pt>
                <c:pt idx="263">
                  <c:v>0.526996825</c:v>
                </c:pt>
                <c:pt idx="264">
                  <c:v>0.53473650799999894</c:v>
                </c:pt>
                <c:pt idx="265">
                  <c:v>0.53103492100000005</c:v>
                </c:pt>
                <c:pt idx="266">
                  <c:v>0.53253809500000004</c:v>
                </c:pt>
                <c:pt idx="267">
                  <c:v>0.53063015899999999</c:v>
                </c:pt>
                <c:pt idx="268">
                  <c:v>0.53012539700000005</c:v>
                </c:pt>
                <c:pt idx="269">
                  <c:v>0.52839999999999998</c:v>
                </c:pt>
                <c:pt idx="270">
                  <c:v>0.52674127000000004</c:v>
                </c:pt>
                <c:pt idx="271">
                  <c:v>0.52913015899999905</c:v>
                </c:pt>
                <c:pt idx="272">
                  <c:v>0.52921746000000003</c:v>
                </c:pt>
                <c:pt idx="273">
                  <c:v>0.527779365</c:v>
                </c:pt>
                <c:pt idx="274">
                  <c:v>0.53093174600000004</c:v>
                </c:pt>
                <c:pt idx="275">
                  <c:v>0.53562222199999998</c:v>
                </c:pt>
                <c:pt idx="276">
                  <c:v>0.54567777799999995</c:v>
                </c:pt>
                <c:pt idx="277">
                  <c:v>0.54726666700000004</c:v>
                </c:pt>
                <c:pt idx="278">
                  <c:v>0.55127936499999997</c:v>
                </c:pt>
                <c:pt idx="279">
                  <c:v>0.54901904800000001</c:v>
                </c:pt>
                <c:pt idx="280">
                  <c:v>0.5333</c:v>
                </c:pt>
                <c:pt idx="281">
                  <c:v>0.53396031700000002</c:v>
                </c:pt>
                <c:pt idx="282">
                  <c:v>0.53314444399999905</c:v>
                </c:pt>
                <c:pt idx="283">
                  <c:v>0.53861428600000005</c:v>
                </c:pt>
                <c:pt idx="284">
                  <c:v>0.53098571399999905</c:v>
                </c:pt>
                <c:pt idx="285">
                  <c:v>0.53072698399999996</c:v>
                </c:pt>
                <c:pt idx="286">
                  <c:v>0.53419523800000002</c:v>
                </c:pt>
                <c:pt idx="287">
                  <c:v>0.53103650800000002</c:v>
                </c:pt>
                <c:pt idx="288">
                  <c:v>0.53333809499999996</c:v>
                </c:pt>
                <c:pt idx="289">
                  <c:v>0.53524761899999995</c:v>
                </c:pt>
                <c:pt idx="290">
                  <c:v>0.530403175</c:v>
                </c:pt>
                <c:pt idx="291">
                  <c:v>0.55856825399999999</c:v>
                </c:pt>
                <c:pt idx="292">
                  <c:v>0.55876984100000004</c:v>
                </c:pt>
                <c:pt idx="293">
                  <c:v>0.53527936499999995</c:v>
                </c:pt>
                <c:pt idx="294">
                  <c:v>0.52212063500000006</c:v>
                </c:pt>
                <c:pt idx="295">
                  <c:v>0.53289047599999995</c:v>
                </c:pt>
                <c:pt idx="296">
                  <c:v>0.52236825399999998</c:v>
                </c:pt>
                <c:pt idx="297">
                  <c:v>0.527887302</c:v>
                </c:pt>
                <c:pt idx="298">
                  <c:v>0.52338253999999995</c:v>
                </c:pt>
                <c:pt idx="299">
                  <c:v>0.53695079400000001</c:v>
                </c:pt>
                <c:pt idx="300">
                  <c:v>0.53711587299999997</c:v>
                </c:pt>
                <c:pt idx="301">
                  <c:v>0.53244603199999996</c:v>
                </c:pt>
                <c:pt idx="302">
                  <c:v>0.52850634899999904</c:v>
                </c:pt>
                <c:pt idx="303">
                  <c:v>0.52913015899999905</c:v>
                </c:pt>
                <c:pt idx="304">
                  <c:v>0.52655872999999997</c:v>
                </c:pt>
                <c:pt idx="305">
                  <c:v>0.53136984099999995</c:v>
                </c:pt>
                <c:pt idx="306">
                  <c:v>0.53314603199999999</c:v>
                </c:pt>
                <c:pt idx="307">
                  <c:v>0.52455079399999904</c:v>
                </c:pt>
                <c:pt idx="308">
                  <c:v>0.52926666700000002</c:v>
                </c:pt>
                <c:pt idx="309">
                  <c:v>0.52740634899999905</c:v>
                </c:pt>
                <c:pt idx="310">
                  <c:v>0.53183492099999996</c:v>
                </c:pt>
                <c:pt idx="311">
                  <c:v>0.53060634900000003</c:v>
                </c:pt>
                <c:pt idx="312">
                  <c:v>0.52383015899999996</c:v>
                </c:pt>
                <c:pt idx="313">
                  <c:v>0.52803809499999999</c:v>
                </c:pt>
                <c:pt idx="314">
                  <c:v>0.53704603200000001</c:v>
                </c:pt>
                <c:pt idx="315">
                  <c:v>0.53596507900000001</c:v>
                </c:pt>
                <c:pt idx="316">
                  <c:v>0.54395714299999998</c:v>
                </c:pt>
                <c:pt idx="317">
                  <c:v>0.52797618999999996</c:v>
                </c:pt>
                <c:pt idx="318">
                  <c:v>0.53465238100000001</c:v>
                </c:pt>
                <c:pt idx="319">
                  <c:v>0.53666507899999905</c:v>
                </c:pt>
                <c:pt idx="320">
                  <c:v>0.52686825400000004</c:v>
                </c:pt>
                <c:pt idx="321">
                  <c:v>0.52923650799999999</c:v>
                </c:pt>
                <c:pt idx="322">
                  <c:v>0.52229999999999999</c:v>
                </c:pt>
                <c:pt idx="323">
                  <c:v>0.52903492100000005</c:v>
                </c:pt>
                <c:pt idx="324">
                  <c:v>0.52973968299999996</c:v>
                </c:pt>
                <c:pt idx="325">
                  <c:v>0.52475714299999998</c:v>
                </c:pt>
                <c:pt idx="326">
                  <c:v>0.53507618999999995</c:v>
                </c:pt>
                <c:pt idx="327">
                  <c:v>0.52993333300000001</c:v>
                </c:pt>
                <c:pt idx="328">
                  <c:v>0.53041269800000002</c:v>
                </c:pt>
                <c:pt idx="329">
                  <c:v>0.53173968299999996</c:v>
                </c:pt>
                <c:pt idx="330">
                  <c:v>0.53523492100000003</c:v>
                </c:pt>
                <c:pt idx="331">
                  <c:v>0.53829047600000002</c:v>
                </c:pt>
                <c:pt idx="332">
                  <c:v>0.534065079</c:v>
                </c:pt>
                <c:pt idx="333">
                  <c:v>0.52448730200000004</c:v>
                </c:pt>
                <c:pt idx="334">
                  <c:v>0.52906984099999999</c:v>
                </c:pt>
                <c:pt idx="335">
                  <c:v>0.528339683</c:v>
                </c:pt>
                <c:pt idx="336">
                  <c:v>0.534842857</c:v>
                </c:pt>
                <c:pt idx="337">
                  <c:v>0.53090000000000004</c:v>
                </c:pt>
                <c:pt idx="338">
                  <c:v>0.52802698400000003</c:v>
                </c:pt>
                <c:pt idx="339">
                  <c:v>0.53045714300000002</c:v>
                </c:pt>
                <c:pt idx="340">
                  <c:v>0.53020158699999997</c:v>
                </c:pt>
                <c:pt idx="341">
                  <c:v>0.53166984100000003</c:v>
                </c:pt>
                <c:pt idx="342">
                  <c:v>0.53292857100000002</c:v>
                </c:pt>
                <c:pt idx="343">
                  <c:v>0.53282222199999996</c:v>
                </c:pt>
                <c:pt idx="344">
                  <c:v>0.52456666699999999</c:v>
                </c:pt>
                <c:pt idx="345">
                  <c:v>0.52882222199999995</c:v>
                </c:pt>
                <c:pt idx="346">
                  <c:v>0.53149206299999996</c:v>
                </c:pt>
                <c:pt idx="347">
                  <c:v>0.52641269800000001</c:v>
                </c:pt>
                <c:pt idx="348">
                  <c:v>0.53698254000000001</c:v>
                </c:pt>
                <c:pt idx="349">
                  <c:v>0.52795396799999905</c:v>
                </c:pt>
                <c:pt idx="350">
                  <c:v>0.524403175</c:v>
                </c:pt>
                <c:pt idx="351">
                  <c:v>0.53267618999999999</c:v>
                </c:pt>
                <c:pt idx="352">
                  <c:v>0.53024444400000004</c:v>
                </c:pt>
                <c:pt idx="353">
                  <c:v>0.53153492099999999</c:v>
                </c:pt>
                <c:pt idx="354">
                  <c:v>0.53282698399999995</c:v>
                </c:pt>
                <c:pt idx="355">
                  <c:v>0.55033968300000002</c:v>
                </c:pt>
                <c:pt idx="356">
                  <c:v>0.55194920599999997</c:v>
                </c:pt>
                <c:pt idx="357">
                  <c:v>0.520855556</c:v>
                </c:pt>
                <c:pt idx="358">
                  <c:v>0.527842857</c:v>
                </c:pt>
                <c:pt idx="359">
                  <c:v>0.52946031699999996</c:v>
                </c:pt>
                <c:pt idx="360">
                  <c:v>0.52460634900000003</c:v>
                </c:pt>
                <c:pt idx="361">
                  <c:v>0.517493651</c:v>
                </c:pt>
                <c:pt idx="362">
                  <c:v>0.51522857099999997</c:v>
                </c:pt>
                <c:pt idx="363">
                  <c:v>0.51589206300000001</c:v>
                </c:pt>
                <c:pt idx="364">
                  <c:v>0.52787936499999999</c:v>
                </c:pt>
                <c:pt idx="365">
                  <c:v>0.53076984100000002</c:v>
                </c:pt>
                <c:pt idx="366">
                  <c:v>0.52855238100000002</c:v>
                </c:pt>
                <c:pt idx="367">
                  <c:v>0.525046032</c:v>
                </c:pt>
                <c:pt idx="368">
                  <c:v>0.52818571400000003</c:v>
                </c:pt>
                <c:pt idx="369">
                  <c:v>0.53961111100000003</c:v>
                </c:pt>
                <c:pt idx="370">
                  <c:v>0.51990317500000005</c:v>
                </c:pt>
                <c:pt idx="371">
                  <c:v>0.52852063500000002</c:v>
                </c:pt>
                <c:pt idx="372">
                  <c:v>0.52873015899999998</c:v>
                </c:pt>
                <c:pt idx="373">
                  <c:v>0.52764920599999998</c:v>
                </c:pt>
                <c:pt idx="374">
                  <c:v>0.53109047600000003</c:v>
                </c:pt>
                <c:pt idx="375">
                  <c:v>0.52105079399999998</c:v>
                </c:pt>
                <c:pt idx="376">
                  <c:v>0.53229206299999998</c:v>
                </c:pt>
                <c:pt idx="377">
                  <c:v>0.53864126999999995</c:v>
                </c:pt>
                <c:pt idx="378">
                  <c:v>0.52292222200000005</c:v>
                </c:pt>
                <c:pt idx="379">
                  <c:v>0.52951111100000003</c:v>
                </c:pt>
                <c:pt idx="380">
                  <c:v>0.52928253999999997</c:v>
                </c:pt>
                <c:pt idx="381">
                  <c:v>0.53231746000000002</c:v>
                </c:pt>
                <c:pt idx="382">
                  <c:v>0.53211904799999998</c:v>
                </c:pt>
                <c:pt idx="383">
                  <c:v>0.52956666699999999</c:v>
                </c:pt>
                <c:pt idx="384">
                  <c:v>0.51933174599999998</c:v>
                </c:pt>
                <c:pt idx="385">
                  <c:v>0.52113333299999998</c:v>
                </c:pt>
                <c:pt idx="386">
                  <c:v>0.53099206300000001</c:v>
                </c:pt>
                <c:pt idx="387">
                  <c:v>0.52771428600000003</c:v>
                </c:pt>
                <c:pt idx="388">
                  <c:v>0.53032063500000004</c:v>
                </c:pt>
                <c:pt idx="389">
                  <c:v>0.53130158699999996</c:v>
                </c:pt>
                <c:pt idx="390">
                  <c:v>0.53093968299999905</c:v>
                </c:pt>
                <c:pt idx="391">
                  <c:v>0.53394444399999996</c:v>
                </c:pt>
                <c:pt idx="392">
                  <c:v>0.53041428599999996</c:v>
                </c:pt>
                <c:pt idx="393">
                  <c:v>0.52734285700000005</c:v>
                </c:pt>
                <c:pt idx="394">
                  <c:v>0.53103968299999904</c:v>
                </c:pt>
                <c:pt idx="395">
                  <c:v>0.53286349200000005</c:v>
                </c:pt>
                <c:pt idx="396">
                  <c:v>0.52692063499999997</c:v>
                </c:pt>
                <c:pt idx="397">
                  <c:v>0.53141428599999996</c:v>
                </c:pt>
                <c:pt idx="398">
                  <c:v>0.52834761899999905</c:v>
                </c:pt>
                <c:pt idx="399">
                  <c:v>0.52654761900000002</c:v>
                </c:pt>
                <c:pt idx="400">
                  <c:v>0.53168412700000001</c:v>
                </c:pt>
                <c:pt idx="401">
                  <c:v>0.52964127000000005</c:v>
                </c:pt>
                <c:pt idx="402">
                  <c:v>0.52670476200000005</c:v>
                </c:pt>
                <c:pt idx="403">
                  <c:v>0.53041111100000005</c:v>
                </c:pt>
                <c:pt idx="404">
                  <c:v>0.50085555599999998</c:v>
                </c:pt>
                <c:pt idx="405">
                  <c:v>0.533471429</c:v>
                </c:pt>
                <c:pt idx="406">
                  <c:v>0.52805555599999998</c:v>
                </c:pt>
                <c:pt idx="407">
                  <c:v>0.53298254</c:v>
                </c:pt>
                <c:pt idx="408">
                  <c:v>0.53214444399999905</c:v>
                </c:pt>
                <c:pt idx="409">
                  <c:v>0.53047936500000004</c:v>
                </c:pt>
                <c:pt idx="410">
                  <c:v>0.52062539699999999</c:v>
                </c:pt>
                <c:pt idx="411">
                  <c:v>0.52711428599999999</c:v>
                </c:pt>
                <c:pt idx="412">
                  <c:v>0.53298095199999995</c:v>
                </c:pt>
                <c:pt idx="413">
                  <c:v>0.53096825400000003</c:v>
                </c:pt>
                <c:pt idx="414">
                  <c:v>0.53620000000000001</c:v>
                </c:pt>
                <c:pt idx="415">
                  <c:v>0.53234126999999998</c:v>
                </c:pt>
                <c:pt idx="416">
                  <c:v>0.52556984100000004</c:v>
                </c:pt>
                <c:pt idx="417">
                  <c:v>0.52457619</c:v>
                </c:pt>
                <c:pt idx="418">
                  <c:v>0.53056825399999996</c:v>
                </c:pt>
                <c:pt idx="419">
                  <c:v>0.53558888900000001</c:v>
                </c:pt>
                <c:pt idx="420">
                  <c:v>0.53077777799999903</c:v>
                </c:pt>
                <c:pt idx="421">
                  <c:v>0.53119365100000004</c:v>
                </c:pt>
                <c:pt idx="422">
                  <c:v>0.52792857100000001</c:v>
                </c:pt>
                <c:pt idx="423">
                  <c:v>0.53156984100000004</c:v>
                </c:pt>
                <c:pt idx="424">
                  <c:v>0.531969841</c:v>
                </c:pt>
                <c:pt idx="425">
                  <c:v>0.52683492099999996</c:v>
                </c:pt>
                <c:pt idx="426">
                  <c:v>0.53197936499999998</c:v>
                </c:pt>
                <c:pt idx="427">
                  <c:v>0.52806507899999999</c:v>
                </c:pt>
                <c:pt idx="428">
                  <c:v>0.53295396799999994</c:v>
                </c:pt>
                <c:pt idx="429">
                  <c:v>0.53325079399999997</c:v>
                </c:pt>
                <c:pt idx="430">
                  <c:v>0.53091269799999996</c:v>
                </c:pt>
                <c:pt idx="431">
                  <c:v>0.53150476199999996</c:v>
                </c:pt>
                <c:pt idx="432">
                  <c:v>0.53238571400000001</c:v>
                </c:pt>
                <c:pt idx="433">
                  <c:v>0.52733174599999999</c:v>
                </c:pt>
                <c:pt idx="434">
                  <c:v>0.53586349200000005</c:v>
                </c:pt>
                <c:pt idx="435">
                  <c:v>0.53590000000000004</c:v>
                </c:pt>
                <c:pt idx="436">
                  <c:v>0.52624126999999998</c:v>
                </c:pt>
                <c:pt idx="437">
                  <c:v>0.526906349</c:v>
                </c:pt>
                <c:pt idx="438">
                  <c:v>0.53334285699999995</c:v>
                </c:pt>
                <c:pt idx="439">
                  <c:v>0.52680952400000003</c:v>
                </c:pt>
                <c:pt idx="440">
                  <c:v>0.53258412700000002</c:v>
                </c:pt>
                <c:pt idx="441">
                  <c:v>0.52988571399999995</c:v>
                </c:pt>
                <c:pt idx="442">
                  <c:v>0.53010158699999999</c:v>
                </c:pt>
                <c:pt idx="443">
                  <c:v>0.52945555600000005</c:v>
                </c:pt>
                <c:pt idx="444">
                  <c:v>0.52794444399999996</c:v>
                </c:pt>
                <c:pt idx="445">
                  <c:v>0.52847301599999996</c:v>
                </c:pt>
                <c:pt idx="446">
                  <c:v>0.527593651</c:v>
                </c:pt>
                <c:pt idx="447">
                  <c:v>0.52901746000000005</c:v>
                </c:pt>
                <c:pt idx="448">
                  <c:v>0.52916984099999997</c:v>
                </c:pt>
                <c:pt idx="449">
                  <c:v>0.52962381000000003</c:v>
                </c:pt>
                <c:pt idx="450">
                  <c:v>0.52808730199999998</c:v>
                </c:pt>
                <c:pt idx="451">
                  <c:v>0.53029365100000003</c:v>
                </c:pt>
                <c:pt idx="452">
                  <c:v>0.52844444400000001</c:v>
                </c:pt>
                <c:pt idx="453">
                  <c:v>0.52134126999999997</c:v>
                </c:pt>
                <c:pt idx="454">
                  <c:v>0.52508571400000004</c:v>
                </c:pt>
                <c:pt idx="455">
                  <c:v>0.53030317500000002</c:v>
                </c:pt>
                <c:pt idx="456">
                  <c:v>0.52727777799999997</c:v>
                </c:pt>
                <c:pt idx="457">
                  <c:v>0.533625397</c:v>
                </c:pt>
                <c:pt idx="458">
                  <c:v>0.53247619000000002</c:v>
                </c:pt>
                <c:pt idx="459">
                  <c:v>0.53422063500000005</c:v>
                </c:pt>
                <c:pt idx="460">
                  <c:v>0.53228888899999904</c:v>
                </c:pt>
                <c:pt idx="461">
                  <c:v>0.53392381</c:v>
                </c:pt>
                <c:pt idx="462">
                  <c:v>0.53167618999999999</c:v>
                </c:pt>
                <c:pt idx="463">
                  <c:v>0.525480952</c:v>
                </c:pt>
                <c:pt idx="464">
                  <c:v>0.524326984</c:v>
                </c:pt>
                <c:pt idx="465">
                  <c:v>0.53483650799999904</c:v>
                </c:pt>
                <c:pt idx="466">
                  <c:v>0.53430793700000001</c:v>
                </c:pt>
                <c:pt idx="467">
                  <c:v>0.52751587300000002</c:v>
                </c:pt>
                <c:pt idx="468">
                  <c:v>0.52737619000000002</c:v>
                </c:pt>
                <c:pt idx="469">
                  <c:v>0.53389365099999997</c:v>
                </c:pt>
                <c:pt idx="470">
                  <c:v>0.52847460299999904</c:v>
                </c:pt>
                <c:pt idx="471">
                  <c:v>0.55373333299999905</c:v>
                </c:pt>
                <c:pt idx="472">
                  <c:v>0.55456190500000002</c:v>
                </c:pt>
                <c:pt idx="473">
                  <c:v>0.52506666700000004</c:v>
                </c:pt>
                <c:pt idx="474">
                  <c:v>0.53031746000000002</c:v>
                </c:pt>
                <c:pt idx="475">
                  <c:v>0.52803968299999904</c:v>
                </c:pt>
                <c:pt idx="476">
                  <c:v>0.52607142900000003</c:v>
                </c:pt>
                <c:pt idx="477">
                  <c:v>0.52478095199999997</c:v>
                </c:pt>
                <c:pt idx="478">
                  <c:v>0.52025238100000004</c:v>
                </c:pt>
                <c:pt idx="479">
                  <c:v>0.53471587300000001</c:v>
                </c:pt>
                <c:pt idx="480">
                  <c:v>0.530625397</c:v>
                </c:pt>
                <c:pt idx="481">
                  <c:v>0.53671745999999998</c:v>
                </c:pt>
                <c:pt idx="482">
                  <c:v>0.52925714299999904</c:v>
                </c:pt>
                <c:pt idx="483">
                  <c:v>0.52901269799999995</c:v>
                </c:pt>
                <c:pt idx="484">
                  <c:v>0.52997936499999998</c:v>
                </c:pt>
                <c:pt idx="485">
                  <c:v>0.53215714299999906</c:v>
                </c:pt>
                <c:pt idx="486">
                  <c:v>0.53023333299999997</c:v>
                </c:pt>
                <c:pt idx="487">
                  <c:v>0.53107936499999997</c:v>
                </c:pt>
                <c:pt idx="488">
                  <c:v>0.52875079400000002</c:v>
                </c:pt>
                <c:pt idx="489">
                  <c:v>0.53041269800000002</c:v>
                </c:pt>
                <c:pt idx="490">
                  <c:v>0.52317301599999999</c:v>
                </c:pt>
                <c:pt idx="491">
                  <c:v>0.52480793699999995</c:v>
                </c:pt>
                <c:pt idx="492">
                  <c:v>0.53212222200000003</c:v>
                </c:pt>
                <c:pt idx="493">
                  <c:v>0.53250634899999905</c:v>
                </c:pt>
                <c:pt idx="494">
                  <c:v>0.53482698399999995</c:v>
                </c:pt>
                <c:pt idx="495">
                  <c:v>0.53433968300000001</c:v>
                </c:pt>
                <c:pt idx="496">
                  <c:v>0.53581904800000002</c:v>
                </c:pt>
                <c:pt idx="497">
                  <c:v>0.53495079400000001</c:v>
                </c:pt>
                <c:pt idx="498">
                  <c:v>0.52548254000000005</c:v>
                </c:pt>
                <c:pt idx="499">
                  <c:v>0.52471904800000002</c:v>
                </c:pt>
                <c:pt idx="500">
                  <c:v>0.53203174600000003</c:v>
                </c:pt>
                <c:pt idx="501">
                  <c:v>0.53307936499999997</c:v>
                </c:pt>
                <c:pt idx="502">
                  <c:v>0.53147777799999996</c:v>
                </c:pt>
                <c:pt idx="503">
                  <c:v>0.53378888899999999</c:v>
                </c:pt>
                <c:pt idx="504">
                  <c:v>0.53030793700000001</c:v>
                </c:pt>
                <c:pt idx="505">
                  <c:v>0.53152539700000001</c:v>
                </c:pt>
                <c:pt idx="506">
                  <c:v>0.53529365100000004</c:v>
                </c:pt>
                <c:pt idx="507">
                  <c:v>0.53121111099999996</c:v>
                </c:pt>
                <c:pt idx="508">
                  <c:v>0.52589682500000001</c:v>
                </c:pt>
                <c:pt idx="509">
                  <c:v>0.523028571</c:v>
                </c:pt>
                <c:pt idx="510">
                  <c:v>0.53458412700000002</c:v>
                </c:pt>
                <c:pt idx="511">
                  <c:v>0.53013015899999905</c:v>
                </c:pt>
                <c:pt idx="512">
                  <c:v>0.53728253999999998</c:v>
                </c:pt>
                <c:pt idx="513">
                  <c:v>0.52736190500000002</c:v>
                </c:pt>
                <c:pt idx="514">
                  <c:v>0.52980793699999995</c:v>
                </c:pt>
                <c:pt idx="515">
                  <c:v>0.52900000000000003</c:v>
                </c:pt>
                <c:pt idx="516">
                  <c:v>0.54510952400000001</c:v>
                </c:pt>
                <c:pt idx="517">
                  <c:v>0.53098095199999995</c:v>
                </c:pt>
                <c:pt idx="518">
                  <c:v>0.52932063500000004</c:v>
                </c:pt>
                <c:pt idx="519">
                  <c:v>0.52809365100000005</c:v>
                </c:pt>
                <c:pt idx="520">
                  <c:v>0.52962222199999998</c:v>
                </c:pt>
                <c:pt idx="521">
                  <c:v>0.52917142900000003</c:v>
                </c:pt>
                <c:pt idx="522">
                  <c:v>0.52896349200000004</c:v>
                </c:pt>
                <c:pt idx="523">
                  <c:v>0.53463968299999998</c:v>
                </c:pt>
                <c:pt idx="524">
                  <c:v>0.53379206299999904</c:v>
                </c:pt>
                <c:pt idx="525">
                  <c:v>0.52912539700000005</c:v>
                </c:pt>
                <c:pt idx="526">
                  <c:v>0.53157301599999995</c:v>
                </c:pt>
                <c:pt idx="527">
                  <c:v>0.53235873</c:v>
                </c:pt>
                <c:pt idx="528">
                  <c:v>0.53451111100000004</c:v>
                </c:pt>
                <c:pt idx="529">
                  <c:v>0.53421111099999996</c:v>
                </c:pt>
                <c:pt idx="530">
                  <c:v>0.53275396799999997</c:v>
                </c:pt>
                <c:pt idx="531">
                  <c:v>0.56031746000000004</c:v>
                </c:pt>
                <c:pt idx="532">
                  <c:v>0.53136825399999998</c:v>
                </c:pt>
                <c:pt idx="533">
                  <c:v>0.531046032</c:v>
                </c:pt>
                <c:pt idx="534">
                  <c:v>0.52770793699999996</c:v>
                </c:pt>
                <c:pt idx="535">
                  <c:v>0.52473650799999905</c:v>
                </c:pt>
                <c:pt idx="536">
                  <c:v>0.52521269799999903</c:v>
                </c:pt>
                <c:pt idx="537">
                  <c:v>0.52888888899999997</c:v>
                </c:pt>
                <c:pt idx="538">
                  <c:v>0.53137619000000003</c:v>
                </c:pt>
                <c:pt idx="539">
                  <c:v>0.53412222200000004</c:v>
                </c:pt>
                <c:pt idx="540">
                  <c:v>0.51375079400000001</c:v>
                </c:pt>
                <c:pt idx="541">
                  <c:v>0.51588412699999997</c:v>
                </c:pt>
                <c:pt idx="542">
                  <c:v>0.52409047600000003</c:v>
                </c:pt>
                <c:pt idx="543">
                  <c:v>0.52091111099999998</c:v>
                </c:pt>
                <c:pt idx="544">
                  <c:v>0.51883492099999995</c:v>
                </c:pt>
                <c:pt idx="545">
                  <c:v>0.521493651</c:v>
                </c:pt>
                <c:pt idx="546">
                  <c:v>0.51940634899999905</c:v>
                </c:pt>
                <c:pt idx="547">
                  <c:v>0.508819048</c:v>
                </c:pt>
                <c:pt idx="548">
                  <c:v>0.50757142899999996</c:v>
                </c:pt>
                <c:pt idx="549">
                  <c:v>0.53371111100000002</c:v>
                </c:pt>
                <c:pt idx="550">
                  <c:v>0.53369523799999996</c:v>
                </c:pt>
                <c:pt idx="551">
                  <c:v>0.52527142900000001</c:v>
                </c:pt>
                <c:pt idx="552">
                  <c:v>0.52980634900000001</c:v>
                </c:pt>
                <c:pt idx="553">
                  <c:v>0.52468571399999997</c:v>
                </c:pt>
                <c:pt idx="554">
                  <c:v>0.53110634899999998</c:v>
                </c:pt>
                <c:pt idx="555">
                  <c:v>0.52140634899999905</c:v>
                </c:pt>
                <c:pt idx="556">
                  <c:v>0.56056825399999999</c:v>
                </c:pt>
                <c:pt idx="557">
                  <c:v>0.55946349200000001</c:v>
                </c:pt>
                <c:pt idx="558">
                  <c:v>0.532065079</c:v>
                </c:pt>
                <c:pt idx="559">
                  <c:v>0.50251745999999997</c:v>
                </c:pt>
                <c:pt idx="560">
                  <c:v>0.52905873000000003</c:v>
                </c:pt>
                <c:pt idx="561">
                  <c:v>0.52214761899999995</c:v>
                </c:pt>
                <c:pt idx="562">
                  <c:v>0.54142857099999997</c:v>
                </c:pt>
                <c:pt idx="563">
                  <c:v>0.53746507899999996</c:v>
                </c:pt>
                <c:pt idx="564">
                  <c:v>0.54010634899999999</c:v>
                </c:pt>
                <c:pt idx="565">
                  <c:v>0.52718730199999997</c:v>
                </c:pt>
                <c:pt idx="566">
                  <c:v>0.52311587299999995</c:v>
                </c:pt>
                <c:pt idx="567">
                  <c:v>0.52352381000000003</c:v>
                </c:pt>
                <c:pt idx="568">
                  <c:v>0.523385714</c:v>
                </c:pt>
                <c:pt idx="569">
                  <c:v>0.53053333299999905</c:v>
                </c:pt>
                <c:pt idx="570">
                  <c:v>0.53495079400000001</c:v>
                </c:pt>
                <c:pt idx="571">
                  <c:v>0.52591587299999998</c:v>
                </c:pt>
                <c:pt idx="572">
                  <c:v>0.535204762</c:v>
                </c:pt>
                <c:pt idx="573">
                  <c:v>0.52694761899999998</c:v>
                </c:pt>
                <c:pt idx="574">
                  <c:v>0.52941587299999904</c:v>
                </c:pt>
                <c:pt idx="575">
                  <c:v>0.52603333299999999</c:v>
                </c:pt>
                <c:pt idx="576">
                  <c:v>0.52968095199999998</c:v>
                </c:pt>
                <c:pt idx="577">
                  <c:v>0.52900793700000004</c:v>
                </c:pt>
                <c:pt idx="578">
                  <c:v>0.53590476200000003</c:v>
                </c:pt>
                <c:pt idx="579">
                  <c:v>0.52198730199999999</c:v>
                </c:pt>
                <c:pt idx="580">
                  <c:v>0.52246031699999995</c:v>
                </c:pt>
                <c:pt idx="581">
                  <c:v>0.52346507899999895</c:v>
                </c:pt>
                <c:pt idx="582">
                  <c:v>0.52223333299999997</c:v>
                </c:pt>
                <c:pt idx="583">
                  <c:v>0.522339683</c:v>
                </c:pt>
                <c:pt idx="584">
                  <c:v>0.51951904799999904</c:v>
                </c:pt>
                <c:pt idx="585">
                  <c:v>0.51521428599999997</c:v>
                </c:pt>
                <c:pt idx="586">
                  <c:v>0.53150158700000005</c:v>
                </c:pt>
                <c:pt idx="587">
                  <c:v>0.53072698399999996</c:v>
                </c:pt>
                <c:pt idx="588">
                  <c:v>0.53012063499999995</c:v>
                </c:pt>
                <c:pt idx="589">
                  <c:v>0.52950952399999995</c:v>
                </c:pt>
                <c:pt idx="590">
                  <c:v>0.52994761899999998</c:v>
                </c:pt>
                <c:pt idx="591">
                  <c:v>0.52930793700000001</c:v>
                </c:pt>
                <c:pt idx="592">
                  <c:v>0.52834920600000002</c:v>
                </c:pt>
                <c:pt idx="593">
                  <c:v>0.52654603200000005</c:v>
                </c:pt>
                <c:pt idx="594">
                  <c:v>0.52402222200000004</c:v>
                </c:pt>
                <c:pt idx="595">
                  <c:v>0.52128888900000003</c:v>
                </c:pt>
                <c:pt idx="596">
                  <c:v>0.53137460299999995</c:v>
                </c:pt>
                <c:pt idx="597">
                  <c:v>0.53370158700000003</c:v>
                </c:pt>
              </c:numCache>
            </c:numRef>
          </c:xVal>
          <c:yVal>
            <c:numRef>
              <c:f>Sheet1!$D$2:$D$599</c:f>
              <c:numCache>
                <c:formatCode>General</c:formatCode>
                <c:ptCount val="598"/>
                <c:pt idx="0">
                  <c:v>35.200000000000003</c:v>
                </c:pt>
                <c:pt idx="1">
                  <c:v>35.119999999999997</c:v>
                </c:pt>
                <c:pt idx="2">
                  <c:v>35.200000000000003</c:v>
                </c:pt>
                <c:pt idx="3">
                  <c:v>35.239999999999903</c:v>
                </c:pt>
                <c:pt idx="4">
                  <c:v>35.04</c:v>
                </c:pt>
                <c:pt idx="5">
                  <c:v>35.479999999999997</c:v>
                </c:pt>
                <c:pt idx="6">
                  <c:v>34.799999999999997</c:v>
                </c:pt>
                <c:pt idx="7">
                  <c:v>35.14</c:v>
                </c:pt>
                <c:pt idx="8">
                  <c:v>35.04</c:v>
                </c:pt>
                <c:pt idx="9">
                  <c:v>35.32</c:v>
                </c:pt>
                <c:pt idx="10">
                  <c:v>35.1799999999999</c:v>
                </c:pt>
                <c:pt idx="11">
                  <c:v>35.26</c:v>
                </c:pt>
                <c:pt idx="12">
                  <c:v>34.799999999999997</c:v>
                </c:pt>
                <c:pt idx="13">
                  <c:v>35.32</c:v>
                </c:pt>
                <c:pt idx="14">
                  <c:v>35.200000000000003</c:v>
                </c:pt>
                <c:pt idx="15">
                  <c:v>35.14</c:v>
                </c:pt>
                <c:pt idx="16">
                  <c:v>35.14</c:v>
                </c:pt>
                <c:pt idx="17">
                  <c:v>35.26</c:v>
                </c:pt>
                <c:pt idx="18">
                  <c:v>35.200000000000003</c:v>
                </c:pt>
                <c:pt idx="19">
                  <c:v>35.14</c:v>
                </c:pt>
                <c:pt idx="20">
                  <c:v>35.059999999999903</c:v>
                </c:pt>
                <c:pt idx="21">
                  <c:v>34.659999999999997</c:v>
                </c:pt>
                <c:pt idx="22">
                  <c:v>36.32</c:v>
                </c:pt>
                <c:pt idx="23">
                  <c:v>36.479999999999997</c:v>
                </c:pt>
                <c:pt idx="24">
                  <c:v>33.96</c:v>
                </c:pt>
                <c:pt idx="25">
                  <c:v>35.32</c:v>
                </c:pt>
                <c:pt idx="26">
                  <c:v>35.04</c:v>
                </c:pt>
                <c:pt idx="27">
                  <c:v>35.200000000000003</c:v>
                </c:pt>
                <c:pt idx="28">
                  <c:v>35.4</c:v>
                </c:pt>
                <c:pt idx="29">
                  <c:v>35.239999999999903</c:v>
                </c:pt>
                <c:pt idx="30">
                  <c:v>35.379999999999903</c:v>
                </c:pt>
                <c:pt idx="31">
                  <c:v>35.700000000000003</c:v>
                </c:pt>
                <c:pt idx="32">
                  <c:v>34.6</c:v>
                </c:pt>
                <c:pt idx="33">
                  <c:v>35</c:v>
                </c:pt>
                <c:pt idx="34">
                  <c:v>36.06</c:v>
                </c:pt>
                <c:pt idx="35">
                  <c:v>35.26</c:v>
                </c:pt>
                <c:pt idx="36">
                  <c:v>35.380000000000003</c:v>
                </c:pt>
                <c:pt idx="37">
                  <c:v>35.379999999999903</c:v>
                </c:pt>
                <c:pt idx="38">
                  <c:v>35.4</c:v>
                </c:pt>
                <c:pt idx="39">
                  <c:v>34.9</c:v>
                </c:pt>
                <c:pt idx="40">
                  <c:v>35</c:v>
                </c:pt>
                <c:pt idx="41">
                  <c:v>35</c:v>
                </c:pt>
                <c:pt idx="42">
                  <c:v>34.9</c:v>
                </c:pt>
                <c:pt idx="43">
                  <c:v>35.4</c:v>
                </c:pt>
                <c:pt idx="44">
                  <c:v>35.08</c:v>
                </c:pt>
                <c:pt idx="45">
                  <c:v>34.9</c:v>
                </c:pt>
                <c:pt idx="46">
                  <c:v>35.200000000000003</c:v>
                </c:pt>
                <c:pt idx="47">
                  <c:v>35.700000000000003</c:v>
                </c:pt>
                <c:pt idx="48">
                  <c:v>35.1</c:v>
                </c:pt>
                <c:pt idx="49">
                  <c:v>35.379999999999903</c:v>
                </c:pt>
                <c:pt idx="50">
                  <c:v>35.200000000000003</c:v>
                </c:pt>
                <c:pt idx="51">
                  <c:v>34.700000000000003</c:v>
                </c:pt>
                <c:pt idx="52">
                  <c:v>34.1</c:v>
                </c:pt>
                <c:pt idx="53">
                  <c:v>34.700000000000003</c:v>
                </c:pt>
                <c:pt idx="54">
                  <c:v>34.700000000000003</c:v>
                </c:pt>
                <c:pt idx="55">
                  <c:v>35.32</c:v>
                </c:pt>
                <c:pt idx="56">
                  <c:v>34.659999999999997</c:v>
                </c:pt>
                <c:pt idx="57">
                  <c:v>35.200000000000003</c:v>
                </c:pt>
                <c:pt idx="58">
                  <c:v>35.200000000000003</c:v>
                </c:pt>
                <c:pt idx="59">
                  <c:v>35.200000000000003</c:v>
                </c:pt>
                <c:pt idx="60">
                  <c:v>35.46</c:v>
                </c:pt>
                <c:pt idx="61">
                  <c:v>35.04</c:v>
                </c:pt>
                <c:pt idx="62">
                  <c:v>35.44</c:v>
                </c:pt>
                <c:pt idx="63">
                  <c:v>35.56</c:v>
                </c:pt>
                <c:pt idx="64">
                  <c:v>35.5</c:v>
                </c:pt>
                <c:pt idx="65">
                  <c:v>35.5</c:v>
                </c:pt>
                <c:pt idx="66">
                  <c:v>35.6</c:v>
                </c:pt>
                <c:pt idx="67">
                  <c:v>36.6</c:v>
                </c:pt>
                <c:pt idx="68">
                  <c:v>36.6</c:v>
                </c:pt>
                <c:pt idx="69">
                  <c:v>35.299999999999997</c:v>
                </c:pt>
                <c:pt idx="70">
                  <c:v>35.799999999999997</c:v>
                </c:pt>
                <c:pt idx="71">
                  <c:v>35.299999999999997</c:v>
                </c:pt>
                <c:pt idx="72">
                  <c:v>35.799999999999997</c:v>
                </c:pt>
                <c:pt idx="73">
                  <c:v>34.86</c:v>
                </c:pt>
                <c:pt idx="74">
                  <c:v>35.299999999999997</c:v>
                </c:pt>
                <c:pt idx="75">
                  <c:v>35.4</c:v>
                </c:pt>
                <c:pt idx="76">
                  <c:v>35.6</c:v>
                </c:pt>
                <c:pt idx="77">
                  <c:v>35.6</c:v>
                </c:pt>
                <c:pt idx="78">
                  <c:v>35.6</c:v>
                </c:pt>
                <c:pt idx="79">
                  <c:v>35.26</c:v>
                </c:pt>
                <c:pt idx="80">
                  <c:v>35.4</c:v>
                </c:pt>
                <c:pt idx="81">
                  <c:v>34.659999999999997</c:v>
                </c:pt>
                <c:pt idx="82">
                  <c:v>34.64</c:v>
                </c:pt>
                <c:pt idx="83">
                  <c:v>35.299999999999997</c:v>
                </c:pt>
                <c:pt idx="84">
                  <c:v>35.799999999999997</c:v>
                </c:pt>
                <c:pt idx="85">
                  <c:v>35.5</c:v>
                </c:pt>
                <c:pt idx="86">
                  <c:v>36.159999999999997</c:v>
                </c:pt>
                <c:pt idx="87">
                  <c:v>35.5</c:v>
                </c:pt>
                <c:pt idx="88">
                  <c:v>36.159999999999997</c:v>
                </c:pt>
                <c:pt idx="89">
                  <c:v>36.32</c:v>
                </c:pt>
                <c:pt idx="90">
                  <c:v>35.799999999999997</c:v>
                </c:pt>
                <c:pt idx="91">
                  <c:v>35.1</c:v>
                </c:pt>
                <c:pt idx="92">
                  <c:v>35.28</c:v>
                </c:pt>
                <c:pt idx="93">
                  <c:v>35.059999999999903</c:v>
                </c:pt>
                <c:pt idx="94">
                  <c:v>36</c:v>
                </c:pt>
                <c:pt idx="95">
                  <c:v>36</c:v>
                </c:pt>
                <c:pt idx="96">
                  <c:v>35.299999999999997</c:v>
                </c:pt>
                <c:pt idx="97">
                  <c:v>35.04</c:v>
                </c:pt>
                <c:pt idx="98">
                  <c:v>35.04</c:v>
                </c:pt>
                <c:pt idx="99">
                  <c:v>35.44</c:v>
                </c:pt>
                <c:pt idx="100">
                  <c:v>35.32</c:v>
                </c:pt>
                <c:pt idx="101">
                  <c:v>35</c:v>
                </c:pt>
                <c:pt idx="102">
                  <c:v>35</c:v>
                </c:pt>
                <c:pt idx="103">
                  <c:v>35.379999999999903</c:v>
                </c:pt>
                <c:pt idx="104">
                  <c:v>35.239999999999903</c:v>
                </c:pt>
                <c:pt idx="105">
                  <c:v>35.5</c:v>
                </c:pt>
                <c:pt idx="106">
                  <c:v>35.239999999999903</c:v>
                </c:pt>
                <c:pt idx="107">
                  <c:v>35.56</c:v>
                </c:pt>
                <c:pt idx="108">
                  <c:v>35.239999999999903</c:v>
                </c:pt>
                <c:pt idx="109">
                  <c:v>36.380000000000003</c:v>
                </c:pt>
                <c:pt idx="110">
                  <c:v>36.479999999999997</c:v>
                </c:pt>
                <c:pt idx="111">
                  <c:v>36.479999999999997</c:v>
                </c:pt>
                <c:pt idx="112">
                  <c:v>35.04</c:v>
                </c:pt>
                <c:pt idx="113">
                  <c:v>35.4</c:v>
                </c:pt>
                <c:pt idx="114">
                  <c:v>35</c:v>
                </c:pt>
                <c:pt idx="115">
                  <c:v>35.1</c:v>
                </c:pt>
                <c:pt idx="116">
                  <c:v>36.9</c:v>
                </c:pt>
                <c:pt idx="117">
                  <c:v>35.1</c:v>
                </c:pt>
                <c:pt idx="118">
                  <c:v>36.9</c:v>
                </c:pt>
                <c:pt idx="119">
                  <c:v>35.46</c:v>
                </c:pt>
                <c:pt idx="120">
                  <c:v>35.200000000000003</c:v>
                </c:pt>
                <c:pt idx="121">
                  <c:v>35.06</c:v>
                </c:pt>
                <c:pt idx="122">
                  <c:v>35.379999999999903</c:v>
                </c:pt>
                <c:pt idx="123">
                  <c:v>36.6</c:v>
                </c:pt>
                <c:pt idx="124">
                  <c:v>35</c:v>
                </c:pt>
                <c:pt idx="125">
                  <c:v>35.239999999999903</c:v>
                </c:pt>
                <c:pt idx="126">
                  <c:v>35.22</c:v>
                </c:pt>
                <c:pt idx="127">
                  <c:v>35.14</c:v>
                </c:pt>
                <c:pt idx="128">
                  <c:v>35.159999999999997</c:v>
                </c:pt>
                <c:pt idx="129">
                  <c:v>36.1</c:v>
                </c:pt>
                <c:pt idx="130">
                  <c:v>35.82</c:v>
                </c:pt>
                <c:pt idx="131">
                  <c:v>36.239999999999903</c:v>
                </c:pt>
                <c:pt idx="132">
                  <c:v>36.159999999999997</c:v>
                </c:pt>
                <c:pt idx="133">
                  <c:v>35.299999999999997</c:v>
                </c:pt>
                <c:pt idx="134">
                  <c:v>35.239999999999903</c:v>
                </c:pt>
                <c:pt idx="135">
                  <c:v>35.299999999999997</c:v>
                </c:pt>
                <c:pt idx="136">
                  <c:v>35.04</c:v>
                </c:pt>
                <c:pt idx="137">
                  <c:v>35.06</c:v>
                </c:pt>
                <c:pt idx="138">
                  <c:v>35.04</c:v>
                </c:pt>
                <c:pt idx="139">
                  <c:v>35.1</c:v>
                </c:pt>
                <c:pt idx="140">
                  <c:v>35.1</c:v>
                </c:pt>
                <c:pt idx="141">
                  <c:v>34.64</c:v>
                </c:pt>
                <c:pt idx="142">
                  <c:v>35.479999999999997</c:v>
                </c:pt>
                <c:pt idx="143">
                  <c:v>35.299999999999997</c:v>
                </c:pt>
                <c:pt idx="144">
                  <c:v>35.239999999999903</c:v>
                </c:pt>
                <c:pt idx="145">
                  <c:v>35.200000000000003</c:v>
                </c:pt>
                <c:pt idx="146">
                  <c:v>35.200000000000003</c:v>
                </c:pt>
                <c:pt idx="147">
                  <c:v>35</c:v>
                </c:pt>
                <c:pt idx="148">
                  <c:v>35</c:v>
                </c:pt>
                <c:pt idx="149">
                  <c:v>35</c:v>
                </c:pt>
                <c:pt idx="150">
                  <c:v>35.22</c:v>
                </c:pt>
                <c:pt idx="151">
                  <c:v>35.04</c:v>
                </c:pt>
                <c:pt idx="152">
                  <c:v>35.04</c:v>
                </c:pt>
                <c:pt idx="153">
                  <c:v>35.44</c:v>
                </c:pt>
                <c:pt idx="154">
                  <c:v>35.22</c:v>
                </c:pt>
                <c:pt idx="155">
                  <c:v>35.200000000000003</c:v>
                </c:pt>
                <c:pt idx="156">
                  <c:v>35.380000000000003</c:v>
                </c:pt>
                <c:pt idx="157">
                  <c:v>35.379999999999903</c:v>
                </c:pt>
                <c:pt idx="158">
                  <c:v>34.96</c:v>
                </c:pt>
                <c:pt idx="159">
                  <c:v>34.200000000000003</c:v>
                </c:pt>
                <c:pt idx="160">
                  <c:v>34.200000000000003</c:v>
                </c:pt>
                <c:pt idx="161">
                  <c:v>35.5</c:v>
                </c:pt>
                <c:pt idx="162">
                  <c:v>35.46</c:v>
                </c:pt>
                <c:pt idx="163">
                  <c:v>35.299999999999997</c:v>
                </c:pt>
                <c:pt idx="164">
                  <c:v>35.380000000000003</c:v>
                </c:pt>
                <c:pt idx="165">
                  <c:v>35.32</c:v>
                </c:pt>
                <c:pt idx="166">
                  <c:v>35.299999999999997</c:v>
                </c:pt>
                <c:pt idx="167">
                  <c:v>35.46</c:v>
                </c:pt>
                <c:pt idx="168">
                  <c:v>35.04</c:v>
                </c:pt>
                <c:pt idx="169">
                  <c:v>35.380000000000003</c:v>
                </c:pt>
                <c:pt idx="170">
                  <c:v>35.200000000000003</c:v>
                </c:pt>
                <c:pt idx="171">
                  <c:v>35.04</c:v>
                </c:pt>
                <c:pt idx="172">
                  <c:v>35.380000000000003</c:v>
                </c:pt>
                <c:pt idx="173">
                  <c:v>35.380000000000003</c:v>
                </c:pt>
                <c:pt idx="174">
                  <c:v>35.200000000000003</c:v>
                </c:pt>
                <c:pt idx="175">
                  <c:v>35.24</c:v>
                </c:pt>
                <c:pt idx="176">
                  <c:v>35.200000000000003</c:v>
                </c:pt>
                <c:pt idx="177">
                  <c:v>35.239999999999903</c:v>
                </c:pt>
                <c:pt idx="178">
                  <c:v>35</c:v>
                </c:pt>
                <c:pt idx="179">
                  <c:v>35.1</c:v>
                </c:pt>
                <c:pt idx="180">
                  <c:v>35.239999999999903</c:v>
                </c:pt>
                <c:pt idx="181">
                  <c:v>35.059999999999903</c:v>
                </c:pt>
                <c:pt idx="182">
                  <c:v>35.36</c:v>
                </c:pt>
                <c:pt idx="183">
                  <c:v>35.22</c:v>
                </c:pt>
                <c:pt idx="184">
                  <c:v>35.22</c:v>
                </c:pt>
                <c:pt idx="185">
                  <c:v>35.06</c:v>
                </c:pt>
                <c:pt idx="186">
                  <c:v>35.24</c:v>
                </c:pt>
                <c:pt idx="187">
                  <c:v>33.96</c:v>
                </c:pt>
                <c:pt idx="188">
                  <c:v>35.279999999999902</c:v>
                </c:pt>
                <c:pt idx="189">
                  <c:v>35.4</c:v>
                </c:pt>
                <c:pt idx="190">
                  <c:v>35</c:v>
                </c:pt>
                <c:pt idx="191">
                  <c:v>35.26</c:v>
                </c:pt>
                <c:pt idx="192">
                  <c:v>35.200000000000003</c:v>
                </c:pt>
                <c:pt idx="193">
                  <c:v>35.26</c:v>
                </c:pt>
                <c:pt idx="194">
                  <c:v>35.619999999999997</c:v>
                </c:pt>
                <c:pt idx="195">
                  <c:v>34.64</c:v>
                </c:pt>
                <c:pt idx="196">
                  <c:v>35.200000000000003</c:v>
                </c:pt>
                <c:pt idx="197">
                  <c:v>35.279999999999902</c:v>
                </c:pt>
                <c:pt idx="198">
                  <c:v>35.14</c:v>
                </c:pt>
                <c:pt idx="199">
                  <c:v>35.239999999999903</c:v>
                </c:pt>
                <c:pt idx="200">
                  <c:v>35.56</c:v>
                </c:pt>
                <c:pt idx="201">
                  <c:v>35.26</c:v>
                </c:pt>
                <c:pt idx="202">
                  <c:v>36.06</c:v>
                </c:pt>
                <c:pt idx="203">
                  <c:v>35.56</c:v>
                </c:pt>
                <c:pt idx="204">
                  <c:v>34.96</c:v>
                </c:pt>
                <c:pt idx="205">
                  <c:v>35.200000000000003</c:v>
                </c:pt>
                <c:pt idx="206">
                  <c:v>35.200000000000003</c:v>
                </c:pt>
                <c:pt idx="207">
                  <c:v>35.799999999999997</c:v>
                </c:pt>
                <c:pt idx="208">
                  <c:v>34.9</c:v>
                </c:pt>
                <c:pt idx="209">
                  <c:v>35.4</c:v>
                </c:pt>
                <c:pt idx="210">
                  <c:v>35.239999999999903</c:v>
                </c:pt>
                <c:pt idx="211">
                  <c:v>34.799999999999997</c:v>
                </c:pt>
                <c:pt idx="212">
                  <c:v>34.9</c:v>
                </c:pt>
                <c:pt idx="213">
                  <c:v>34.9</c:v>
                </c:pt>
                <c:pt idx="214">
                  <c:v>35.059999999999903</c:v>
                </c:pt>
                <c:pt idx="215">
                  <c:v>35.28</c:v>
                </c:pt>
                <c:pt idx="216">
                  <c:v>35.1799999999999</c:v>
                </c:pt>
                <c:pt idx="217">
                  <c:v>35.380000000000003</c:v>
                </c:pt>
                <c:pt idx="218">
                  <c:v>35.5</c:v>
                </c:pt>
                <c:pt idx="219">
                  <c:v>35.5</c:v>
                </c:pt>
                <c:pt idx="220">
                  <c:v>34.9</c:v>
                </c:pt>
                <c:pt idx="221">
                  <c:v>35.5</c:v>
                </c:pt>
                <c:pt idx="222">
                  <c:v>35.5</c:v>
                </c:pt>
                <c:pt idx="223">
                  <c:v>35.5</c:v>
                </c:pt>
                <c:pt idx="224">
                  <c:v>35.5</c:v>
                </c:pt>
                <c:pt idx="225">
                  <c:v>35.46</c:v>
                </c:pt>
                <c:pt idx="226">
                  <c:v>35.239999999999903</c:v>
                </c:pt>
                <c:pt idx="227">
                  <c:v>35.24</c:v>
                </c:pt>
                <c:pt idx="228">
                  <c:v>35.46</c:v>
                </c:pt>
                <c:pt idx="229">
                  <c:v>35.9</c:v>
                </c:pt>
                <c:pt idx="230">
                  <c:v>34.9</c:v>
                </c:pt>
                <c:pt idx="231">
                  <c:v>35.24</c:v>
                </c:pt>
                <c:pt idx="232">
                  <c:v>34.9</c:v>
                </c:pt>
                <c:pt idx="233">
                  <c:v>35.019999999999897</c:v>
                </c:pt>
                <c:pt idx="234">
                  <c:v>35.06</c:v>
                </c:pt>
                <c:pt idx="235">
                  <c:v>34.9</c:v>
                </c:pt>
                <c:pt idx="236">
                  <c:v>36.1</c:v>
                </c:pt>
                <c:pt idx="237">
                  <c:v>35.519999999999897</c:v>
                </c:pt>
                <c:pt idx="238">
                  <c:v>35.700000000000003</c:v>
                </c:pt>
                <c:pt idx="239">
                  <c:v>34.9</c:v>
                </c:pt>
                <c:pt idx="240">
                  <c:v>35.4</c:v>
                </c:pt>
                <c:pt idx="241">
                  <c:v>35.5</c:v>
                </c:pt>
                <c:pt idx="242">
                  <c:v>35.519999999999897</c:v>
                </c:pt>
                <c:pt idx="243">
                  <c:v>35.4</c:v>
                </c:pt>
                <c:pt idx="244">
                  <c:v>34.9</c:v>
                </c:pt>
                <c:pt idx="245">
                  <c:v>35.380000000000003</c:v>
                </c:pt>
                <c:pt idx="246">
                  <c:v>35.06</c:v>
                </c:pt>
                <c:pt idx="247">
                  <c:v>35.200000000000003</c:v>
                </c:pt>
                <c:pt idx="248">
                  <c:v>35.200000000000003</c:v>
                </c:pt>
                <c:pt idx="249">
                  <c:v>35.519999999999897</c:v>
                </c:pt>
                <c:pt idx="250">
                  <c:v>35.519999999999897</c:v>
                </c:pt>
                <c:pt idx="251">
                  <c:v>35.239999999999903</c:v>
                </c:pt>
                <c:pt idx="252">
                  <c:v>35.659999999999997</c:v>
                </c:pt>
                <c:pt idx="253">
                  <c:v>35.239999999999903</c:v>
                </c:pt>
                <c:pt idx="254">
                  <c:v>35.379999999999903</c:v>
                </c:pt>
                <c:pt idx="255">
                  <c:v>36.380000000000003</c:v>
                </c:pt>
                <c:pt idx="256">
                  <c:v>34.08</c:v>
                </c:pt>
                <c:pt idx="257">
                  <c:v>35.32</c:v>
                </c:pt>
                <c:pt idx="258">
                  <c:v>35.04</c:v>
                </c:pt>
                <c:pt idx="259">
                  <c:v>35.56</c:v>
                </c:pt>
                <c:pt idx="260">
                  <c:v>35.04</c:v>
                </c:pt>
                <c:pt idx="261">
                  <c:v>35.4</c:v>
                </c:pt>
                <c:pt idx="262">
                  <c:v>35.119999999999997</c:v>
                </c:pt>
                <c:pt idx="263">
                  <c:v>35.159999999999997</c:v>
                </c:pt>
                <c:pt idx="264">
                  <c:v>35.380000000000003</c:v>
                </c:pt>
                <c:pt idx="265">
                  <c:v>35.059999999999903</c:v>
                </c:pt>
                <c:pt idx="266">
                  <c:v>35.340000000000003</c:v>
                </c:pt>
                <c:pt idx="267">
                  <c:v>35</c:v>
                </c:pt>
                <c:pt idx="268">
                  <c:v>35.42</c:v>
                </c:pt>
                <c:pt idx="269">
                  <c:v>35.32</c:v>
                </c:pt>
                <c:pt idx="270">
                  <c:v>35.200000000000003</c:v>
                </c:pt>
                <c:pt idx="271">
                  <c:v>35.24</c:v>
                </c:pt>
                <c:pt idx="272">
                  <c:v>35.239999999999903</c:v>
                </c:pt>
                <c:pt idx="273">
                  <c:v>35.24</c:v>
                </c:pt>
                <c:pt idx="274">
                  <c:v>34.9</c:v>
                </c:pt>
                <c:pt idx="275">
                  <c:v>35.28</c:v>
                </c:pt>
                <c:pt idx="276">
                  <c:v>34.659999999999997</c:v>
                </c:pt>
                <c:pt idx="277">
                  <c:v>34.64</c:v>
                </c:pt>
                <c:pt idx="278">
                  <c:v>34.26</c:v>
                </c:pt>
                <c:pt idx="279">
                  <c:v>34.54</c:v>
                </c:pt>
                <c:pt idx="280">
                  <c:v>35.22</c:v>
                </c:pt>
                <c:pt idx="281">
                  <c:v>34.6</c:v>
                </c:pt>
                <c:pt idx="282">
                  <c:v>35.379999999999903</c:v>
                </c:pt>
                <c:pt idx="283">
                  <c:v>34.6</c:v>
                </c:pt>
                <c:pt idx="284">
                  <c:v>35.06</c:v>
                </c:pt>
                <c:pt idx="285">
                  <c:v>35.019999999999897</c:v>
                </c:pt>
                <c:pt idx="286">
                  <c:v>35.799999999999997</c:v>
                </c:pt>
                <c:pt idx="287">
                  <c:v>34.799999999999997</c:v>
                </c:pt>
                <c:pt idx="288">
                  <c:v>35.200000000000003</c:v>
                </c:pt>
                <c:pt idx="289">
                  <c:v>35.279999999999902</c:v>
                </c:pt>
                <c:pt idx="290">
                  <c:v>36</c:v>
                </c:pt>
                <c:pt idx="291">
                  <c:v>33.799999999999997</c:v>
                </c:pt>
                <c:pt idx="292">
                  <c:v>33.799999999999997</c:v>
                </c:pt>
                <c:pt idx="293">
                  <c:v>36</c:v>
                </c:pt>
                <c:pt idx="294">
                  <c:v>36.200000000000003</c:v>
                </c:pt>
                <c:pt idx="295">
                  <c:v>35.1</c:v>
                </c:pt>
                <c:pt idx="296">
                  <c:v>35.78</c:v>
                </c:pt>
                <c:pt idx="297">
                  <c:v>35.26</c:v>
                </c:pt>
                <c:pt idx="298">
                  <c:v>35.700000000000003</c:v>
                </c:pt>
                <c:pt idx="299">
                  <c:v>35.200000000000003</c:v>
                </c:pt>
                <c:pt idx="300">
                  <c:v>35.200000000000003</c:v>
                </c:pt>
                <c:pt idx="301">
                  <c:v>35.24</c:v>
                </c:pt>
                <c:pt idx="302">
                  <c:v>35.32</c:v>
                </c:pt>
                <c:pt idx="303">
                  <c:v>35.24</c:v>
                </c:pt>
                <c:pt idx="304">
                  <c:v>35.22</c:v>
                </c:pt>
                <c:pt idx="305">
                  <c:v>35.1799999999999</c:v>
                </c:pt>
                <c:pt idx="306">
                  <c:v>35.379999999999903</c:v>
                </c:pt>
                <c:pt idx="307">
                  <c:v>35.5</c:v>
                </c:pt>
                <c:pt idx="308">
                  <c:v>35.239999999999903</c:v>
                </c:pt>
                <c:pt idx="309">
                  <c:v>35.239999999999903</c:v>
                </c:pt>
                <c:pt idx="310">
                  <c:v>35.04</c:v>
                </c:pt>
                <c:pt idx="311">
                  <c:v>34.9</c:v>
                </c:pt>
                <c:pt idx="312">
                  <c:v>35.6</c:v>
                </c:pt>
                <c:pt idx="313">
                  <c:v>35.22</c:v>
                </c:pt>
                <c:pt idx="314">
                  <c:v>35.24</c:v>
                </c:pt>
                <c:pt idx="315">
                  <c:v>35.32</c:v>
                </c:pt>
                <c:pt idx="316">
                  <c:v>34.659999999999997</c:v>
                </c:pt>
                <c:pt idx="317">
                  <c:v>35.26</c:v>
                </c:pt>
                <c:pt idx="318">
                  <c:v>35.380000000000003</c:v>
                </c:pt>
                <c:pt idx="319">
                  <c:v>35.36</c:v>
                </c:pt>
                <c:pt idx="320">
                  <c:v>35.200000000000003</c:v>
                </c:pt>
                <c:pt idx="321">
                  <c:v>35.239999999999903</c:v>
                </c:pt>
                <c:pt idx="322">
                  <c:v>35.78</c:v>
                </c:pt>
                <c:pt idx="323">
                  <c:v>35.479999999999997</c:v>
                </c:pt>
                <c:pt idx="324">
                  <c:v>35.380000000000003</c:v>
                </c:pt>
                <c:pt idx="325">
                  <c:v>35.5</c:v>
                </c:pt>
                <c:pt idx="326">
                  <c:v>35.279999999999902</c:v>
                </c:pt>
                <c:pt idx="327">
                  <c:v>35.379999999999903</c:v>
                </c:pt>
                <c:pt idx="328">
                  <c:v>35.279999999999902</c:v>
                </c:pt>
                <c:pt idx="329">
                  <c:v>35.04</c:v>
                </c:pt>
                <c:pt idx="330">
                  <c:v>35.279999999999902</c:v>
                </c:pt>
                <c:pt idx="331">
                  <c:v>35.32</c:v>
                </c:pt>
                <c:pt idx="332">
                  <c:v>35.299999999999997</c:v>
                </c:pt>
                <c:pt idx="333">
                  <c:v>34.9</c:v>
                </c:pt>
                <c:pt idx="334">
                  <c:v>35.299999999999997</c:v>
                </c:pt>
                <c:pt idx="335">
                  <c:v>35.200000000000003</c:v>
                </c:pt>
                <c:pt idx="336">
                  <c:v>35.380000000000003</c:v>
                </c:pt>
                <c:pt idx="337">
                  <c:v>34.9</c:v>
                </c:pt>
                <c:pt idx="338">
                  <c:v>35.22</c:v>
                </c:pt>
                <c:pt idx="339">
                  <c:v>34.9</c:v>
                </c:pt>
                <c:pt idx="340">
                  <c:v>35.299999999999997</c:v>
                </c:pt>
                <c:pt idx="341">
                  <c:v>34.9</c:v>
                </c:pt>
                <c:pt idx="342">
                  <c:v>35.299999999999997</c:v>
                </c:pt>
                <c:pt idx="343">
                  <c:v>35.299999999999997</c:v>
                </c:pt>
                <c:pt idx="344">
                  <c:v>35.5</c:v>
                </c:pt>
                <c:pt idx="345">
                  <c:v>35.56</c:v>
                </c:pt>
                <c:pt idx="346">
                  <c:v>35.1799999999999</c:v>
                </c:pt>
                <c:pt idx="347">
                  <c:v>35.44</c:v>
                </c:pt>
                <c:pt idx="348">
                  <c:v>35.159999999999997</c:v>
                </c:pt>
                <c:pt idx="349">
                  <c:v>35.26</c:v>
                </c:pt>
                <c:pt idx="350">
                  <c:v>35.5</c:v>
                </c:pt>
                <c:pt idx="351">
                  <c:v>35.299999999999997</c:v>
                </c:pt>
                <c:pt idx="352">
                  <c:v>35.299999999999997</c:v>
                </c:pt>
                <c:pt idx="353">
                  <c:v>35.1799999999999</c:v>
                </c:pt>
                <c:pt idx="354">
                  <c:v>35.299999999999997</c:v>
                </c:pt>
                <c:pt idx="355">
                  <c:v>34.54</c:v>
                </c:pt>
                <c:pt idx="356">
                  <c:v>34.26</c:v>
                </c:pt>
                <c:pt idx="357">
                  <c:v>36.159999999999997</c:v>
                </c:pt>
                <c:pt idx="358">
                  <c:v>35.26</c:v>
                </c:pt>
                <c:pt idx="359">
                  <c:v>35.4</c:v>
                </c:pt>
                <c:pt idx="360">
                  <c:v>35.5</c:v>
                </c:pt>
                <c:pt idx="361">
                  <c:v>36.32</c:v>
                </c:pt>
                <c:pt idx="362">
                  <c:v>36.380000000000003</c:v>
                </c:pt>
                <c:pt idx="363">
                  <c:v>36.380000000000003</c:v>
                </c:pt>
                <c:pt idx="364">
                  <c:v>35.26</c:v>
                </c:pt>
                <c:pt idx="365">
                  <c:v>34.96</c:v>
                </c:pt>
                <c:pt idx="366">
                  <c:v>35.32</c:v>
                </c:pt>
                <c:pt idx="367">
                  <c:v>35.5</c:v>
                </c:pt>
                <c:pt idx="368">
                  <c:v>35.22</c:v>
                </c:pt>
                <c:pt idx="369">
                  <c:v>35.14</c:v>
                </c:pt>
                <c:pt idx="370">
                  <c:v>36.239999999999903</c:v>
                </c:pt>
                <c:pt idx="371">
                  <c:v>35.32</c:v>
                </c:pt>
                <c:pt idx="372">
                  <c:v>35.56</c:v>
                </c:pt>
                <c:pt idx="373">
                  <c:v>35.380000000000003</c:v>
                </c:pt>
                <c:pt idx="374">
                  <c:v>35.059999999999903</c:v>
                </c:pt>
                <c:pt idx="375">
                  <c:v>36.159999999999997</c:v>
                </c:pt>
                <c:pt idx="376">
                  <c:v>35.24</c:v>
                </c:pt>
                <c:pt idx="377">
                  <c:v>35.26</c:v>
                </c:pt>
                <c:pt idx="378">
                  <c:v>35.82</c:v>
                </c:pt>
                <c:pt idx="379">
                  <c:v>35.4</c:v>
                </c:pt>
                <c:pt idx="380">
                  <c:v>35.239999999999903</c:v>
                </c:pt>
                <c:pt idx="381">
                  <c:v>35.24</c:v>
                </c:pt>
                <c:pt idx="382">
                  <c:v>35.04</c:v>
                </c:pt>
                <c:pt idx="383">
                  <c:v>35.4</c:v>
                </c:pt>
                <c:pt idx="384">
                  <c:v>36.479999999999997</c:v>
                </c:pt>
                <c:pt idx="385">
                  <c:v>36.159999999999997</c:v>
                </c:pt>
                <c:pt idx="386">
                  <c:v>35.06</c:v>
                </c:pt>
                <c:pt idx="387">
                  <c:v>35.24</c:v>
                </c:pt>
                <c:pt idx="388">
                  <c:v>35.28</c:v>
                </c:pt>
                <c:pt idx="389">
                  <c:v>35.200000000000003</c:v>
                </c:pt>
                <c:pt idx="390">
                  <c:v>34.6</c:v>
                </c:pt>
                <c:pt idx="391">
                  <c:v>34.6</c:v>
                </c:pt>
                <c:pt idx="392">
                  <c:v>35.279999999999902</c:v>
                </c:pt>
                <c:pt idx="393">
                  <c:v>35.279999999999902</c:v>
                </c:pt>
                <c:pt idx="394">
                  <c:v>35.059999999999903</c:v>
                </c:pt>
                <c:pt idx="395">
                  <c:v>35.299999999999997</c:v>
                </c:pt>
                <c:pt idx="396">
                  <c:v>35.159999999999997</c:v>
                </c:pt>
                <c:pt idx="397">
                  <c:v>35.1799999999999</c:v>
                </c:pt>
                <c:pt idx="398">
                  <c:v>35.200000000000003</c:v>
                </c:pt>
                <c:pt idx="399">
                  <c:v>35.22</c:v>
                </c:pt>
                <c:pt idx="400">
                  <c:v>35.04</c:v>
                </c:pt>
                <c:pt idx="401">
                  <c:v>35.380000000000003</c:v>
                </c:pt>
                <c:pt idx="402">
                  <c:v>35.059999999999903</c:v>
                </c:pt>
                <c:pt idx="403">
                  <c:v>35.279999999999902</c:v>
                </c:pt>
                <c:pt idx="404">
                  <c:v>37.700000000000003</c:v>
                </c:pt>
                <c:pt idx="405">
                  <c:v>34.700000000000003</c:v>
                </c:pt>
                <c:pt idx="406">
                  <c:v>35.22</c:v>
                </c:pt>
                <c:pt idx="407">
                  <c:v>35.26</c:v>
                </c:pt>
                <c:pt idx="408">
                  <c:v>35.04</c:v>
                </c:pt>
                <c:pt idx="409">
                  <c:v>35.08</c:v>
                </c:pt>
                <c:pt idx="410">
                  <c:v>36.299999999999997</c:v>
                </c:pt>
                <c:pt idx="411">
                  <c:v>34.799999999999997</c:v>
                </c:pt>
                <c:pt idx="412">
                  <c:v>35.26</c:v>
                </c:pt>
                <c:pt idx="413">
                  <c:v>35.06</c:v>
                </c:pt>
                <c:pt idx="414">
                  <c:v>35.619999999999997</c:v>
                </c:pt>
                <c:pt idx="415">
                  <c:v>35.24</c:v>
                </c:pt>
                <c:pt idx="416">
                  <c:v>35.519999999999897</c:v>
                </c:pt>
                <c:pt idx="417">
                  <c:v>35.5</c:v>
                </c:pt>
                <c:pt idx="418">
                  <c:v>34.700000000000003</c:v>
                </c:pt>
                <c:pt idx="419">
                  <c:v>34.700000000000003</c:v>
                </c:pt>
                <c:pt idx="420">
                  <c:v>34.96</c:v>
                </c:pt>
                <c:pt idx="421">
                  <c:v>35.059999999999903</c:v>
                </c:pt>
                <c:pt idx="422">
                  <c:v>35.26</c:v>
                </c:pt>
                <c:pt idx="423">
                  <c:v>35.04</c:v>
                </c:pt>
                <c:pt idx="424">
                  <c:v>35</c:v>
                </c:pt>
                <c:pt idx="425">
                  <c:v>35</c:v>
                </c:pt>
                <c:pt idx="426">
                  <c:v>35.04</c:v>
                </c:pt>
                <c:pt idx="427">
                  <c:v>35.22</c:v>
                </c:pt>
                <c:pt idx="428">
                  <c:v>35.299999999999997</c:v>
                </c:pt>
                <c:pt idx="429">
                  <c:v>35.299999999999997</c:v>
                </c:pt>
                <c:pt idx="430">
                  <c:v>34.9</c:v>
                </c:pt>
                <c:pt idx="431">
                  <c:v>35.1799999999999</c:v>
                </c:pt>
                <c:pt idx="432">
                  <c:v>35.239999999999903</c:v>
                </c:pt>
                <c:pt idx="433">
                  <c:v>35.279999999999902</c:v>
                </c:pt>
                <c:pt idx="434">
                  <c:v>35.32</c:v>
                </c:pt>
                <c:pt idx="435">
                  <c:v>35.32</c:v>
                </c:pt>
                <c:pt idx="436">
                  <c:v>35.9</c:v>
                </c:pt>
                <c:pt idx="437">
                  <c:v>35.1</c:v>
                </c:pt>
                <c:pt idx="438">
                  <c:v>35.200000000000003</c:v>
                </c:pt>
                <c:pt idx="439">
                  <c:v>35.200000000000003</c:v>
                </c:pt>
                <c:pt idx="440">
                  <c:v>35.299999999999997</c:v>
                </c:pt>
                <c:pt idx="441">
                  <c:v>35.379999999999903</c:v>
                </c:pt>
                <c:pt idx="442">
                  <c:v>35.42</c:v>
                </c:pt>
                <c:pt idx="443">
                  <c:v>35.32</c:v>
                </c:pt>
                <c:pt idx="444">
                  <c:v>35.26</c:v>
                </c:pt>
                <c:pt idx="445">
                  <c:v>35.32</c:v>
                </c:pt>
                <c:pt idx="446">
                  <c:v>35.379999999999903</c:v>
                </c:pt>
                <c:pt idx="447">
                  <c:v>35.479999999999997</c:v>
                </c:pt>
                <c:pt idx="448">
                  <c:v>35.239999999999903</c:v>
                </c:pt>
                <c:pt idx="449">
                  <c:v>35.700000000000003</c:v>
                </c:pt>
                <c:pt idx="450">
                  <c:v>35</c:v>
                </c:pt>
                <c:pt idx="451">
                  <c:v>35.28</c:v>
                </c:pt>
                <c:pt idx="452">
                  <c:v>35.32</c:v>
                </c:pt>
                <c:pt idx="453">
                  <c:v>36.159999999999997</c:v>
                </c:pt>
                <c:pt idx="454">
                  <c:v>35.519999999999897</c:v>
                </c:pt>
                <c:pt idx="455">
                  <c:v>35.700000000000003</c:v>
                </c:pt>
                <c:pt idx="456">
                  <c:v>35.700000000000003</c:v>
                </c:pt>
                <c:pt idx="457">
                  <c:v>34.799999999999997</c:v>
                </c:pt>
                <c:pt idx="458">
                  <c:v>35.24</c:v>
                </c:pt>
                <c:pt idx="459">
                  <c:v>35.58</c:v>
                </c:pt>
                <c:pt idx="460">
                  <c:v>35.24</c:v>
                </c:pt>
                <c:pt idx="461">
                  <c:v>35.06</c:v>
                </c:pt>
                <c:pt idx="462">
                  <c:v>35.04</c:v>
                </c:pt>
                <c:pt idx="463">
                  <c:v>35.519999999999897</c:v>
                </c:pt>
                <c:pt idx="464">
                  <c:v>35.5</c:v>
                </c:pt>
                <c:pt idx="465">
                  <c:v>35.380000000000003</c:v>
                </c:pt>
                <c:pt idx="466">
                  <c:v>35.58</c:v>
                </c:pt>
                <c:pt idx="467">
                  <c:v>35.379999999999903</c:v>
                </c:pt>
                <c:pt idx="468">
                  <c:v>35.239999999999903</c:v>
                </c:pt>
                <c:pt idx="469">
                  <c:v>35.06</c:v>
                </c:pt>
                <c:pt idx="470">
                  <c:v>35.32</c:v>
                </c:pt>
                <c:pt idx="471">
                  <c:v>33.9</c:v>
                </c:pt>
                <c:pt idx="472">
                  <c:v>33.9</c:v>
                </c:pt>
                <c:pt idx="473">
                  <c:v>35.5</c:v>
                </c:pt>
                <c:pt idx="474">
                  <c:v>35.28</c:v>
                </c:pt>
                <c:pt idx="475">
                  <c:v>35.22</c:v>
                </c:pt>
                <c:pt idx="476">
                  <c:v>35.459999999999901</c:v>
                </c:pt>
                <c:pt idx="477">
                  <c:v>35.5</c:v>
                </c:pt>
                <c:pt idx="478">
                  <c:v>36.159999999999997</c:v>
                </c:pt>
                <c:pt idx="479">
                  <c:v>34.9</c:v>
                </c:pt>
                <c:pt idx="480">
                  <c:v>35.6</c:v>
                </c:pt>
                <c:pt idx="481">
                  <c:v>35.36</c:v>
                </c:pt>
                <c:pt idx="482">
                  <c:v>35.239999999999903</c:v>
                </c:pt>
                <c:pt idx="483">
                  <c:v>35.479999999999997</c:v>
                </c:pt>
                <c:pt idx="484">
                  <c:v>35.379999999999903</c:v>
                </c:pt>
                <c:pt idx="485">
                  <c:v>35.04</c:v>
                </c:pt>
                <c:pt idx="486">
                  <c:v>35.299999999999997</c:v>
                </c:pt>
                <c:pt idx="487">
                  <c:v>35.059999999999903</c:v>
                </c:pt>
                <c:pt idx="488">
                  <c:v>35.56</c:v>
                </c:pt>
                <c:pt idx="489">
                  <c:v>35.279999999999902</c:v>
                </c:pt>
                <c:pt idx="490">
                  <c:v>35.5</c:v>
                </c:pt>
                <c:pt idx="491">
                  <c:v>35.6</c:v>
                </c:pt>
                <c:pt idx="492">
                  <c:v>35.04</c:v>
                </c:pt>
                <c:pt idx="493">
                  <c:v>35.24</c:v>
                </c:pt>
                <c:pt idx="494">
                  <c:v>35.380000000000003</c:v>
                </c:pt>
                <c:pt idx="495">
                  <c:v>35.58</c:v>
                </c:pt>
                <c:pt idx="496">
                  <c:v>35.32</c:v>
                </c:pt>
                <c:pt idx="497">
                  <c:v>35.279999999999902</c:v>
                </c:pt>
                <c:pt idx="498">
                  <c:v>35.519999999999897</c:v>
                </c:pt>
                <c:pt idx="499">
                  <c:v>35.5</c:v>
                </c:pt>
                <c:pt idx="500">
                  <c:v>35.299999999999997</c:v>
                </c:pt>
                <c:pt idx="501">
                  <c:v>35.1</c:v>
                </c:pt>
                <c:pt idx="502">
                  <c:v>35.1799999999999</c:v>
                </c:pt>
                <c:pt idx="503">
                  <c:v>34.839999999999897</c:v>
                </c:pt>
                <c:pt idx="504">
                  <c:v>35.28</c:v>
                </c:pt>
                <c:pt idx="505">
                  <c:v>35.1799999999999</c:v>
                </c:pt>
                <c:pt idx="506">
                  <c:v>35.279999999999902</c:v>
                </c:pt>
                <c:pt idx="507">
                  <c:v>35.059999999999903</c:v>
                </c:pt>
                <c:pt idx="508">
                  <c:v>35.520000000000003</c:v>
                </c:pt>
                <c:pt idx="509">
                  <c:v>35.82</c:v>
                </c:pt>
                <c:pt idx="510">
                  <c:v>35.380000000000003</c:v>
                </c:pt>
                <c:pt idx="511">
                  <c:v>35.42</c:v>
                </c:pt>
                <c:pt idx="512">
                  <c:v>35.239999999999903</c:v>
                </c:pt>
                <c:pt idx="513">
                  <c:v>35.279999999999902</c:v>
                </c:pt>
                <c:pt idx="514">
                  <c:v>35.380000000000003</c:v>
                </c:pt>
                <c:pt idx="515">
                  <c:v>35.479999999999997</c:v>
                </c:pt>
                <c:pt idx="516">
                  <c:v>34.659999999999997</c:v>
                </c:pt>
                <c:pt idx="517">
                  <c:v>35.06</c:v>
                </c:pt>
                <c:pt idx="518">
                  <c:v>35.239999999999903</c:v>
                </c:pt>
                <c:pt idx="519">
                  <c:v>35.22</c:v>
                </c:pt>
                <c:pt idx="520">
                  <c:v>35.380000000000003</c:v>
                </c:pt>
                <c:pt idx="521">
                  <c:v>35.4</c:v>
                </c:pt>
                <c:pt idx="522">
                  <c:v>35.479999999999997</c:v>
                </c:pt>
                <c:pt idx="523">
                  <c:v>35.200000000000003</c:v>
                </c:pt>
                <c:pt idx="524">
                  <c:v>34.839999999999897</c:v>
                </c:pt>
                <c:pt idx="525">
                  <c:v>35.24</c:v>
                </c:pt>
                <c:pt idx="526">
                  <c:v>35.04</c:v>
                </c:pt>
                <c:pt idx="527">
                  <c:v>35.239999999999903</c:v>
                </c:pt>
                <c:pt idx="528">
                  <c:v>35.46</c:v>
                </c:pt>
                <c:pt idx="529">
                  <c:v>35.58</c:v>
                </c:pt>
                <c:pt idx="530">
                  <c:v>35.700000000000003</c:v>
                </c:pt>
                <c:pt idx="531">
                  <c:v>34.200000000000003</c:v>
                </c:pt>
                <c:pt idx="532">
                  <c:v>35.1799999999999</c:v>
                </c:pt>
                <c:pt idx="533">
                  <c:v>35.059999999999903</c:v>
                </c:pt>
                <c:pt idx="534">
                  <c:v>35.24</c:v>
                </c:pt>
                <c:pt idx="535">
                  <c:v>35.5</c:v>
                </c:pt>
                <c:pt idx="536">
                  <c:v>35.519999999999897</c:v>
                </c:pt>
                <c:pt idx="537">
                  <c:v>35.56</c:v>
                </c:pt>
                <c:pt idx="538">
                  <c:v>35.1799999999999</c:v>
                </c:pt>
                <c:pt idx="539">
                  <c:v>35.14</c:v>
                </c:pt>
                <c:pt idx="540">
                  <c:v>36.380000000000003</c:v>
                </c:pt>
                <c:pt idx="541">
                  <c:v>36.380000000000003</c:v>
                </c:pt>
                <c:pt idx="542">
                  <c:v>35.72</c:v>
                </c:pt>
                <c:pt idx="543">
                  <c:v>36.159999999999997</c:v>
                </c:pt>
                <c:pt idx="544">
                  <c:v>36.479999999999997</c:v>
                </c:pt>
                <c:pt idx="545">
                  <c:v>36.06</c:v>
                </c:pt>
                <c:pt idx="546">
                  <c:v>36.479999999999997</c:v>
                </c:pt>
                <c:pt idx="547">
                  <c:v>36.72</c:v>
                </c:pt>
                <c:pt idx="548">
                  <c:v>36.72</c:v>
                </c:pt>
                <c:pt idx="549">
                  <c:v>34.839999999999897</c:v>
                </c:pt>
                <c:pt idx="550">
                  <c:v>34.839999999999897</c:v>
                </c:pt>
                <c:pt idx="551">
                  <c:v>35.519999999999897</c:v>
                </c:pt>
                <c:pt idx="552">
                  <c:v>35.380000000000003</c:v>
                </c:pt>
                <c:pt idx="553">
                  <c:v>35.799999999999997</c:v>
                </c:pt>
                <c:pt idx="554">
                  <c:v>35.799999999999997</c:v>
                </c:pt>
                <c:pt idx="555">
                  <c:v>36.06</c:v>
                </c:pt>
                <c:pt idx="556">
                  <c:v>33.96</c:v>
                </c:pt>
                <c:pt idx="557">
                  <c:v>33.96</c:v>
                </c:pt>
                <c:pt idx="558">
                  <c:v>35.04</c:v>
                </c:pt>
                <c:pt idx="559">
                  <c:v>36.72</c:v>
                </c:pt>
                <c:pt idx="560">
                  <c:v>35.239999999999903</c:v>
                </c:pt>
                <c:pt idx="561">
                  <c:v>36.06</c:v>
                </c:pt>
                <c:pt idx="562">
                  <c:v>35.119999999999997</c:v>
                </c:pt>
                <c:pt idx="563">
                  <c:v>35.28</c:v>
                </c:pt>
                <c:pt idx="564">
                  <c:v>35.14</c:v>
                </c:pt>
                <c:pt idx="565">
                  <c:v>35.26</c:v>
                </c:pt>
                <c:pt idx="566">
                  <c:v>35.82</c:v>
                </c:pt>
                <c:pt idx="567">
                  <c:v>35.700000000000003</c:v>
                </c:pt>
                <c:pt idx="568">
                  <c:v>35.700000000000003</c:v>
                </c:pt>
                <c:pt idx="569">
                  <c:v>34.86</c:v>
                </c:pt>
                <c:pt idx="570">
                  <c:v>35.279999999999902</c:v>
                </c:pt>
                <c:pt idx="571">
                  <c:v>35.520000000000003</c:v>
                </c:pt>
                <c:pt idx="572">
                  <c:v>35.279999999999902</c:v>
                </c:pt>
                <c:pt idx="573">
                  <c:v>35.159999999999997</c:v>
                </c:pt>
                <c:pt idx="574">
                  <c:v>35.32</c:v>
                </c:pt>
                <c:pt idx="575">
                  <c:v>35.46</c:v>
                </c:pt>
                <c:pt idx="576">
                  <c:v>35.380000000000003</c:v>
                </c:pt>
                <c:pt idx="577">
                  <c:v>35.479999999999997</c:v>
                </c:pt>
                <c:pt idx="578">
                  <c:v>35.32</c:v>
                </c:pt>
                <c:pt idx="579">
                  <c:v>36.06</c:v>
                </c:pt>
                <c:pt idx="580">
                  <c:v>35.78</c:v>
                </c:pt>
                <c:pt idx="581">
                  <c:v>35.700000000000003</c:v>
                </c:pt>
                <c:pt idx="582">
                  <c:v>35.78</c:v>
                </c:pt>
                <c:pt idx="583">
                  <c:v>35.78</c:v>
                </c:pt>
                <c:pt idx="584">
                  <c:v>36</c:v>
                </c:pt>
                <c:pt idx="585">
                  <c:v>36.1</c:v>
                </c:pt>
                <c:pt idx="586">
                  <c:v>35.1799999999999</c:v>
                </c:pt>
                <c:pt idx="587">
                  <c:v>35.019999999999897</c:v>
                </c:pt>
                <c:pt idx="588">
                  <c:v>35.42</c:v>
                </c:pt>
                <c:pt idx="589">
                  <c:v>35.4</c:v>
                </c:pt>
                <c:pt idx="590">
                  <c:v>35.379999999999903</c:v>
                </c:pt>
                <c:pt idx="591">
                  <c:v>35.239999999999903</c:v>
                </c:pt>
                <c:pt idx="592">
                  <c:v>35.200000000000003</c:v>
                </c:pt>
                <c:pt idx="593">
                  <c:v>35.22</c:v>
                </c:pt>
                <c:pt idx="594">
                  <c:v>35.72</c:v>
                </c:pt>
                <c:pt idx="595">
                  <c:v>36.159999999999997</c:v>
                </c:pt>
                <c:pt idx="596">
                  <c:v>35.1799999999999</c:v>
                </c:pt>
                <c:pt idx="597">
                  <c:v>34.839999999999897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213-4DC8-8D7E-2B97780E6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363727"/>
        <c:axId val="2109366607"/>
      </c:scatterChart>
      <c:valAx>
        <c:axId val="2109363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Y_Quality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9366607"/>
        <c:crosses val="autoZero"/>
        <c:crossBetween val="midCat"/>
      </c:valAx>
      <c:valAx>
        <c:axId val="210936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X_fetaure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93637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4C57B-C11A-4E3B-97F1-FF4F283328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CBB32-47B8-4D29-9B8E-FBAE938AF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5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/>
              <a:t>결측치를 채우기 위해서 먼저 </a:t>
            </a:r>
            <a:r>
              <a:rPr lang="en-US" altLang="ko-KR"/>
              <a:t>X </a:t>
            </a:r>
            <a:r>
              <a:rPr lang="ko-KR" altLang="en-US"/>
              <a:t>피처에 대한 분석 선행</a:t>
            </a:r>
            <a:r>
              <a:rPr lang="en-US" altLang="ko-KR"/>
              <a:t>.</a:t>
            </a:r>
          </a:p>
          <a:p>
            <a:r>
              <a:rPr lang="en-US" altLang="ko-KR"/>
              <a:t>Importance</a:t>
            </a:r>
            <a:r>
              <a:rPr lang="ko-KR" altLang="en-US"/>
              <a:t> 상위 </a:t>
            </a:r>
            <a:r>
              <a:rPr lang="en-US" altLang="ko-KR"/>
              <a:t>20</a:t>
            </a:r>
            <a:r>
              <a:rPr lang="ko-KR" altLang="en-US"/>
              <a:t>개 피처에 대해서 분석하고 결측치 처리 방법 논의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3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이웃한 </a:t>
            </a:r>
            <a:r>
              <a:rPr lang="en-US" altLang="ko-KR"/>
              <a:t>x </a:t>
            </a:r>
            <a:r>
              <a:rPr lang="ko-KR" altLang="en-US"/>
              <a:t>피처들간의 상관관계를 고려하여 </a:t>
            </a:r>
            <a:r>
              <a:rPr lang="en-US" altLang="ko-KR"/>
              <a:t>knn imputation </a:t>
            </a:r>
            <a:r>
              <a:rPr lang="ko-KR" altLang="en-US"/>
              <a:t>진행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3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이웃한 </a:t>
            </a:r>
            <a:r>
              <a:rPr lang="en-US" altLang="ko-KR"/>
              <a:t>x </a:t>
            </a:r>
            <a:r>
              <a:rPr lang="ko-KR" altLang="en-US"/>
              <a:t>피처들간의 상관관계를 고려하여 </a:t>
            </a:r>
            <a:r>
              <a:rPr lang="en-US" altLang="ko-KR"/>
              <a:t>knn imputation </a:t>
            </a:r>
            <a:r>
              <a:rPr lang="ko-KR" altLang="en-US"/>
              <a:t>진행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8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79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다만 이러한 방법은 모든 피처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간의 상관관계를 확인해야 한다는 점에서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적용하기가 까다로울 수 있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상관계수를 이용한 다른 방법으로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Y_Quality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상관계수를 기준으로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knn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방식을 적용하는 방법도 존재함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Y_quality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높은 상관계수를 갖는 피처들은 해당 피처 간의 상관계수가 높을 것이라는 가정하에 시도하는 방식임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85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662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해당방식은 </a:t>
            </a:r>
            <a:r>
              <a:rPr lang="en-US" altLang="ko-KR">
                <a:solidFill>
                  <a:srgbClr val="FF0000"/>
                </a:solidFill>
              </a:rPr>
              <a:t>Y_QUALITY</a:t>
            </a:r>
            <a:r>
              <a:rPr lang="ko-KR" altLang="en-US">
                <a:solidFill>
                  <a:srgbClr val="FF0000"/>
                </a:solidFill>
              </a:rPr>
              <a:t>와 높은 상관관계를 갖는 피처들은 해당 피처들간에도 어느정도 상관관계가 존재할 것 이라는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가정하에 시도한 방식임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en-US" altLang="ko-KR"/>
          </a:p>
          <a:p>
            <a:r>
              <a:rPr lang="ko-KR" altLang="en-US"/>
              <a:t>예측성능은 아직 장담할 수 없으나 다른 피처들과 유독 낮은 상관관계를 보여 우려되던 피처들도 </a:t>
            </a:r>
            <a:endParaRPr lang="en-US" altLang="ko-KR"/>
          </a:p>
          <a:p>
            <a:r>
              <a:rPr lang="en-US" altLang="ko-KR"/>
              <a:t>KNN</a:t>
            </a:r>
            <a:r>
              <a:rPr lang="ko-KR" altLang="en-US"/>
              <a:t>적용 결과 </a:t>
            </a:r>
            <a:r>
              <a:rPr lang="en-US" altLang="ko-KR"/>
              <a:t>Y_Quality</a:t>
            </a:r>
            <a:r>
              <a:rPr lang="ko-KR" altLang="en-US"/>
              <a:t>에 따라 비교적 선형적으로 변하도록 보간된것으로 보임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해당 피처들이 다른 피처들과는 상관관계가 낮았으나 해당피처끼리는 아주 높은 상관관계를 보였고 </a:t>
            </a:r>
            <a:endParaRPr lang="en-US" altLang="ko-KR"/>
          </a:p>
          <a:p>
            <a:r>
              <a:rPr lang="en-US" altLang="ko-KR"/>
              <a:t>KNN</a:t>
            </a:r>
            <a:r>
              <a:rPr lang="ko-KR" altLang="en-US"/>
              <a:t>의 특성상 학습과정에서 이 점이 반영된 것으로 추정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해당 방식을 </a:t>
            </a:r>
            <a:r>
              <a:rPr lang="en-US" altLang="ko-KR"/>
              <a:t>‘TimeStamp’</a:t>
            </a:r>
            <a:r>
              <a:rPr lang="ko-KR" altLang="en-US"/>
              <a:t>나 </a:t>
            </a:r>
            <a:r>
              <a:rPr lang="en-US" altLang="ko-KR"/>
              <a:t>‘Product code’ </a:t>
            </a:r>
            <a:r>
              <a:rPr lang="ko-KR" altLang="en-US"/>
              <a:t>피처를 기준으로 하여 응용할 수 있음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47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903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X</a:t>
            </a:r>
            <a:r>
              <a:rPr lang="ko-KR" altLang="en-US"/>
              <a:t> 피처 간의 상관관계 외에도 결측치 개수에 따라 처리하는 방법</a:t>
            </a:r>
            <a:r>
              <a:rPr lang="en-US" altLang="ko-KR"/>
              <a:t>.</a:t>
            </a:r>
          </a:p>
          <a:p>
            <a:r>
              <a:rPr lang="en-US" altLang="ko-KR"/>
              <a:t>Importance </a:t>
            </a:r>
            <a:r>
              <a:rPr lang="ko-KR" altLang="en-US"/>
              <a:t>상위 </a:t>
            </a:r>
            <a:r>
              <a:rPr lang="en-US" altLang="ko-KR"/>
              <a:t>20</a:t>
            </a:r>
            <a:r>
              <a:rPr lang="ko-KR" altLang="en-US"/>
              <a:t>개 중 </a:t>
            </a:r>
            <a:r>
              <a:rPr lang="en-US" altLang="ko-KR"/>
              <a:t>73,120,121,248,257 </a:t>
            </a:r>
            <a:r>
              <a:rPr lang="ko-KR" altLang="en-US"/>
              <a:t>피처에 대해서 </a:t>
            </a:r>
            <a:r>
              <a:rPr lang="en-US" altLang="ko-KR"/>
              <a:t>LINE </a:t>
            </a:r>
            <a:r>
              <a:rPr lang="ko-KR" altLang="en-US"/>
              <a:t>별로 나눴을 때</a:t>
            </a:r>
            <a:r>
              <a:rPr lang="en-US" altLang="ko-KR"/>
              <a:t>,</a:t>
            </a:r>
            <a:r>
              <a:rPr lang="ko-KR" altLang="en-US"/>
              <a:t> 결측치가 존재하는 </a:t>
            </a:r>
            <a:r>
              <a:rPr lang="en-US" altLang="ko-KR"/>
              <a:t>X </a:t>
            </a:r>
            <a:r>
              <a:rPr lang="ko-KR" altLang="en-US"/>
              <a:t>피처의 결측치 개수가 </a:t>
            </a:r>
            <a:r>
              <a:rPr lang="en-US" altLang="ko-KR"/>
              <a:t>LINE</a:t>
            </a:r>
            <a:r>
              <a:rPr lang="ko-KR" altLang="en-US"/>
              <a:t>별로 나눴던 데이터프레임의 길이</a:t>
            </a:r>
            <a:r>
              <a:rPr lang="en-US" altLang="ko-KR"/>
              <a:t>(</a:t>
            </a:r>
            <a:r>
              <a:rPr lang="ko-KR" altLang="en-US"/>
              <a:t>행의 개수</a:t>
            </a:r>
            <a:r>
              <a:rPr lang="en-US" altLang="ko-KR"/>
              <a:t>?)</a:t>
            </a:r>
            <a:r>
              <a:rPr lang="ko-KR" altLang="en-US"/>
              <a:t>와 동일함을 확인함</a:t>
            </a:r>
            <a:r>
              <a:rPr lang="en-US" altLang="ko-KR"/>
              <a:t>.</a:t>
            </a:r>
          </a:p>
          <a:p>
            <a:r>
              <a:rPr lang="en-US" altLang="ko-KR"/>
              <a:t>Test_df</a:t>
            </a:r>
            <a:r>
              <a:rPr lang="ko-KR" altLang="en-US"/>
              <a:t>에서도 동일하게 나타남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577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개의 피처 외에도 상위 </a:t>
            </a:r>
            <a:r>
              <a:rPr lang="en-US" altLang="ko-KR" dirty="0"/>
              <a:t>20</a:t>
            </a:r>
            <a:r>
              <a:rPr lang="ko-KR" altLang="en-US" dirty="0"/>
              <a:t>개의 피처에 대해서 </a:t>
            </a:r>
            <a:r>
              <a:rPr lang="ko-KR" altLang="en-US" dirty="0" err="1"/>
              <a:t>결측치</a:t>
            </a:r>
            <a:r>
              <a:rPr lang="ko-KR" altLang="en-US" dirty="0"/>
              <a:t> 개수를 확인했을 때에도 동일하게 </a:t>
            </a:r>
            <a:r>
              <a:rPr lang="en-US" altLang="ko-KR" dirty="0"/>
              <a:t>LINE</a:t>
            </a:r>
            <a:r>
              <a:rPr lang="ko-KR" altLang="en-US" dirty="0"/>
              <a:t>별로 나눴던 데이터프레임의 사이즈와 </a:t>
            </a:r>
            <a:r>
              <a:rPr lang="ko-KR" altLang="en-US" dirty="0" err="1"/>
              <a:t>결측치의</a:t>
            </a:r>
            <a:r>
              <a:rPr lang="ko-KR" altLang="en-US" dirty="0"/>
              <a:t> 개수가 동일함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 </a:t>
            </a:r>
            <a:r>
              <a:rPr lang="ko-KR" altLang="en-US" dirty="0"/>
              <a:t>마다 공정에서의 처리하는 정해진 공정기기나 해당 과정에서의 처리 여부가 </a:t>
            </a:r>
            <a:r>
              <a:rPr lang="ko-KR" altLang="en-US" dirty="0" err="1"/>
              <a:t>비식별화된</a:t>
            </a:r>
            <a:r>
              <a:rPr lang="ko-KR" altLang="en-US" dirty="0"/>
              <a:t> 변수로 표현된 것이 </a:t>
            </a:r>
            <a:r>
              <a:rPr lang="ko-KR" altLang="en-US" dirty="0" err="1"/>
              <a:t>아닐까라는</a:t>
            </a:r>
            <a:r>
              <a:rPr lang="ko-KR" altLang="en-US" dirty="0"/>
              <a:t> 예측을 하게 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결측치는</a:t>
            </a:r>
            <a:r>
              <a:rPr lang="ko-KR" altLang="en-US" dirty="0"/>
              <a:t> 해당 과정을 거치지 않았거나 처리를 하지 않았음을 표현하는 것으로 판단하여 </a:t>
            </a:r>
            <a:r>
              <a:rPr lang="ko-KR" altLang="en-US" dirty="0" err="1"/>
              <a:t>결측치를</a:t>
            </a:r>
            <a:r>
              <a:rPr lang="ko-KR" altLang="en-US" dirty="0"/>
              <a:t> 모두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CBC1-A934-48C5-8B3C-38C599A108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5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CBC1-A934-48C5-8B3C-38C599A108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36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CBC1-A934-48C5-8B3C-38C599A108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27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/>
              <a:t>결측치를 채우기 위해서 먼저 </a:t>
            </a:r>
            <a:r>
              <a:rPr lang="en-US" altLang="ko-KR"/>
              <a:t>X </a:t>
            </a:r>
            <a:r>
              <a:rPr lang="ko-KR" altLang="en-US"/>
              <a:t>피처에 대한 분석 선행</a:t>
            </a:r>
            <a:r>
              <a:rPr lang="en-US" altLang="ko-KR"/>
              <a:t>.</a:t>
            </a:r>
          </a:p>
          <a:p>
            <a:r>
              <a:rPr lang="en-US" altLang="ko-KR"/>
              <a:t>Importance</a:t>
            </a:r>
            <a:r>
              <a:rPr lang="ko-KR" altLang="en-US"/>
              <a:t> 상위 </a:t>
            </a:r>
            <a:r>
              <a:rPr lang="en-US" altLang="ko-KR"/>
              <a:t>20</a:t>
            </a:r>
            <a:r>
              <a:rPr lang="ko-KR" altLang="en-US"/>
              <a:t>개 피처에 대해서 분석하고 결측치 처리 방법 논의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52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/>
              <a:t>결측치를 채우기 위해서 먼저 </a:t>
            </a:r>
            <a:r>
              <a:rPr lang="en-US" altLang="ko-KR"/>
              <a:t>X </a:t>
            </a:r>
            <a:r>
              <a:rPr lang="ko-KR" altLang="en-US"/>
              <a:t>피처에 대한 분석 선행</a:t>
            </a:r>
            <a:r>
              <a:rPr lang="en-US" altLang="ko-KR"/>
              <a:t>.</a:t>
            </a:r>
          </a:p>
          <a:p>
            <a:r>
              <a:rPr lang="en-US" altLang="ko-KR"/>
              <a:t>Importance</a:t>
            </a:r>
            <a:r>
              <a:rPr lang="ko-KR" altLang="en-US"/>
              <a:t> 상위 </a:t>
            </a:r>
            <a:r>
              <a:rPr lang="en-US" altLang="ko-KR"/>
              <a:t>20</a:t>
            </a:r>
            <a:r>
              <a:rPr lang="ko-KR" altLang="en-US"/>
              <a:t>개 피처에 대해서 분석하고 결측치 처리 방법 논의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50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/>
              <a:t>결측치를 채우기 위해서 먼저 </a:t>
            </a:r>
            <a:r>
              <a:rPr lang="en-US" altLang="ko-KR"/>
              <a:t>X </a:t>
            </a:r>
            <a:r>
              <a:rPr lang="ko-KR" altLang="en-US"/>
              <a:t>피처에 대한 분석 선행</a:t>
            </a:r>
            <a:r>
              <a:rPr lang="en-US" altLang="ko-KR"/>
              <a:t>.</a:t>
            </a:r>
          </a:p>
          <a:p>
            <a:r>
              <a:rPr lang="en-US" altLang="ko-KR"/>
              <a:t>Importance</a:t>
            </a:r>
            <a:r>
              <a:rPr lang="ko-KR" altLang="en-US"/>
              <a:t> 상위 </a:t>
            </a:r>
            <a:r>
              <a:rPr lang="en-US" altLang="ko-KR"/>
              <a:t>20</a:t>
            </a:r>
            <a:r>
              <a:rPr lang="ko-KR" altLang="en-US"/>
              <a:t>개 피처에 대해서 분석하고 결측치 처리 방법 논의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74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/>
              <a:t>결측치를 채우기 위해서 먼저 </a:t>
            </a:r>
            <a:r>
              <a:rPr lang="en-US" altLang="ko-KR"/>
              <a:t>X </a:t>
            </a:r>
            <a:r>
              <a:rPr lang="ko-KR" altLang="en-US"/>
              <a:t>피처에 대한 분석 선행</a:t>
            </a:r>
            <a:r>
              <a:rPr lang="en-US" altLang="ko-KR"/>
              <a:t>.</a:t>
            </a:r>
          </a:p>
          <a:p>
            <a:r>
              <a:rPr lang="en-US" altLang="ko-KR"/>
              <a:t>Importance</a:t>
            </a:r>
            <a:r>
              <a:rPr lang="ko-KR" altLang="en-US"/>
              <a:t> 상위 </a:t>
            </a:r>
            <a:r>
              <a:rPr lang="en-US" altLang="ko-KR"/>
              <a:t>20</a:t>
            </a:r>
            <a:r>
              <a:rPr lang="ko-KR" altLang="en-US"/>
              <a:t>개 피처에 대해서 분석하고 결측치 처리 방법 논의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24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/>
              <a:t>결측치를 채우기 위해서 먼저 </a:t>
            </a:r>
            <a:r>
              <a:rPr lang="en-US" altLang="ko-KR"/>
              <a:t>X </a:t>
            </a:r>
            <a:r>
              <a:rPr lang="ko-KR" altLang="en-US"/>
              <a:t>피처에 대한 분석 선행</a:t>
            </a:r>
            <a:r>
              <a:rPr lang="en-US" altLang="ko-KR"/>
              <a:t>.</a:t>
            </a:r>
          </a:p>
          <a:p>
            <a:r>
              <a:rPr lang="en-US" altLang="ko-KR"/>
              <a:t>Importance</a:t>
            </a:r>
            <a:r>
              <a:rPr lang="ko-KR" altLang="en-US"/>
              <a:t> 상위 </a:t>
            </a:r>
            <a:r>
              <a:rPr lang="en-US" altLang="ko-KR"/>
              <a:t>20</a:t>
            </a:r>
            <a:r>
              <a:rPr lang="ko-KR" altLang="en-US"/>
              <a:t>개 피처에 대해서 분석하고 결측치 처리 방법 논의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68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93430-D305-4AD1-6EC0-F62129702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33077-8280-58BC-B9E3-FAA9236E6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A581F-E873-172A-B106-C42BA48B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4F631-4A6F-F671-D8C2-728AB0F8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CB07C-8C09-C627-B8DC-673C9A7A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2BB2-5897-8223-AD64-6A1E677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09233-DA5E-6829-0183-B84E6EEC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BF856-6A87-3F75-D67D-FCCB03D1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0C3E4-163D-E33D-43A2-0A15A0E7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22FFB-5515-782C-7042-EA40BBDA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247449-FB4A-5382-0938-8062AEE0D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C6C4C-88CE-D15D-A147-D791C322F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57741-1C83-84F5-BDF2-C8C0CAD2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95FF8-D604-CD22-0158-1514D81B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7C7C7-5FBC-1F2E-D9AD-B568DCF3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7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6450F-397E-3D30-9839-324B849D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0AEE4-707F-0224-E7A0-7A63B773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58E55-E872-F69C-1A65-B78ABED9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85387-B1E2-C3A0-52CE-51B2CD34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E6E3-5D11-DEFE-2241-9E183533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1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B19F2-2922-1FBF-3917-A1D197BD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25E34-F0A8-A2D0-0C2A-EDE4533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8D60B-7DA2-3C8B-5006-CA4FD3FB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043E0-773D-0932-3500-0EBB999C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66AED-A3AF-1F2D-8A37-D9B7C32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6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3E789-972A-D296-1837-4861E041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126CA-14D7-F1DA-6DA2-AE4788F38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6A7EE-20B6-13DB-962D-FD6758343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F54A0-F593-4A50-7F96-AA59054C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36B8-3B3B-3483-5DA6-3D13373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5E51E-81C0-7638-4C87-151BA821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35521-E44D-31C3-3AAE-E0DD4AE1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58876-5D76-FA16-A76D-95497CD9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818CB7-1DC6-9C80-F151-6B4B8B8FF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4816EB-02EB-CC2D-BC03-79C4D0A1A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FEB27D-444F-FE8A-F914-CD6420759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83DDC-A304-F98D-F0C4-E7B4B8D1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D50478-ABC6-6E49-28D0-0DA10F2A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3AFD12-2E6F-E785-573A-7724C25C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11B4A-2D59-0DE5-E05D-36675B9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8795B-ADD2-1601-D858-D66CC03A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284001-C492-DC03-2A8D-08B847BD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75568-42FC-7F4B-23BE-0D69B77F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0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AACF02-5118-92CF-E004-57648029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BD92E-F40D-7164-7B3C-633569D4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41CF1-F39B-5847-A5FC-98A3024D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F4A8A-5AF0-7F93-5E62-DB18019B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12BE-795E-337F-0D27-57C3FA95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F9157-4125-8839-6080-8BE45BE3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FA08BF-9BC3-618C-37DA-EE525B66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4C4F3-F60F-0CFE-A6DA-E1D196B7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AC284-0E81-4B3E-13E5-F4FB06E5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3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0C974-D822-5A16-C59D-B1CF56A3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D2932B-877C-A2A9-48E4-8E1CA2474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2D851-1BDC-D957-E290-494A2108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5892E-F288-5693-920B-FAFEB412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1B486-FE17-0A2B-729B-35F037C7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6C294-F1F3-7222-B252-32B27944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0C00B9-0EAB-A83C-D14D-22DE6FA8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BE957-80E8-40F5-4D5E-9A1B6B33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322E4-8397-7D28-3C45-E626BFAA4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3D94-3545-4144-9297-48D0B9162091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244B0-B891-8224-6EDF-C73B0B58A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71DA-2112-8830-8072-81CF9DF92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D578-58FD-42A8-8511-6723F59CC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image" Target="../media/image1.png"/><Relationship Id="rId7" Type="http://schemas.openxmlformats.org/officeDocument/2006/relationships/image" Target="../media/image2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10" Type="http://schemas.openxmlformats.org/officeDocument/2006/relationships/image" Target="../media/image28.tmp"/><Relationship Id="rId4" Type="http://schemas.openxmlformats.org/officeDocument/2006/relationships/image" Target="../media/image22.tmp"/><Relationship Id="rId9" Type="http://schemas.openxmlformats.org/officeDocument/2006/relationships/image" Target="../media/image27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1"/>
            <a:ext cx="6639200" cy="284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600" b="1">
                <a:solidFill>
                  <a:srgbClr val="19264B"/>
                </a:solidFill>
              </a:rPr>
              <a:t>CUAI </a:t>
            </a:r>
            <a:r>
              <a:rPr lang="ko-KR" altLang="en-US" sz="3600" b="1">
                <a:solidFill>
                  <a:srgbClr val="19264B"/>
                </a:solidFill>
              </a:rPr>
              <a:t>하계 컨퍼런스 </a:t>
            </a:r>
            <a:r>
              <a:rPr lang="en-US" altLang="ko" sz="3600" b="1">
                <a:solidFill>
                  <a:srgbClr val="19264B"/>
                </a:solidFill>
              </a:rPr>
              <a:t>DA2</a:t>
            </a:r>
            <a:r>
              <a:rPr lang="ko-KR" altLang="en-US" sz="3600" b="1">
                <a:solidFill>
                  <a:srgbClr val="19264B"/>
                </a:solidFill>
              </a:rPr>
              <a:t>팀</a:t>
            </a:r>
            <a:endParaRPr sz="3600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lang="en-US" altLang="ko" sz="240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lang="en-US" altLang="ko" sz="240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sz="2400">
                <a:solidFill>
                  <a:srgbClr val="19264B"/>
                </a:solidFill>
              </a:rPr>
              <a:t>2023.07.25</a:t>
            </a:r>
            <a:endParaRPr lang="ko-KR" altLang="en-US" sz="240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1467" dirty="0">
                <a:solidFill>
                  <a:srgbClr val="19264B"/>
                </a:solidFill>
              </a:rPr>
              <a:t>발표자 </a:t>
            </a:r>
            <a:r>
              <a:rPr lang="en-US" altLang="ko" sz="1467">
                <a:solidFill>
                  <a:srgbClr val="19264B"/>
                </a:solidFill>
              </a:rPr>
              <a:t>: </a:t>
            </a:r>
            <a:r>
              <a:rPr lang="ko-KR" altLang="en-US" sz="1467">
                <a:solidFill>
                  <a:srgbClr val="19264B"/>
                </a:solidFill>
              </a:rPr>
              <a:t>국명준</a:t>
            </a:r>
            <a:endParaRPr sz="1467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E4441094-DFE5-D30A-D025-EEB4F8BDDE5C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latin typeface="NanumGothic ExtraBold" panose="020B0600000101010101" charset="-127"/>
                <a:ea typeface="NanumGothic ExtraBold" panose="020B0600000101010101" charset="-127"/>
              </a:rPr>
              <a:t>X_feature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 선정 및 </a:t>
            </a:r>
            <a:r>
              <a:rPr lang="ko-KR" altLang="en-US" sz="3600" b="1" dirty="0" err="1">
                <a:latin typeface="NanumGothic ExtraBold" panose="020B0600000101010101" charset="-127"/>
                <a:ea typeface="NanumGothic ExtraBold" panose="020B0600000101010101" charset="-127"/>
              </a:rPr>
              <a:t>결측치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 처리</a:t>
            </a:r>
            <a:endParaRPr lang="en-US" altLang="ko-KR" sz="36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75BA4-1BE9-0B48-88F0-BC89510CFEE7}"/>
              </a:ext>
            </a:extLst>
          </p:cNvPr>
          <p:cNvSpPr txBox="1"/>
          <p:nvPr/>
        </p:nvSpPr>
        <p:spPr>
          <a:xfrm>
            <a:off x="1805284" y="2349157"/>
            <a:ext cx="921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importance</a:t>
            </a:r>
            <a:r>
              <a:rPr lang="ko-KR" altLang="en-US" dirty="0"/>
              <a:t>를 가지는 피처들에 대해 제안된 </a:t>
            </a:r>
            <a:r>
              <a:rPr lang="ko-KR" altLang="en-US" dirty="0" err="1"/>
              <a:t>결측치</a:t>
            </a:r>
            <a:r>
              <a:rPr lang="ko-KR" altLang="en-US" dirty="0"/>
              <a:t> 처리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70C4A-41E2-A965-D4C4-3052C7F89C19}"/>
              </a:ext>
            </a:extLst>
          </p:cNvPr>
          <p:cNvSpPr txBox="1"/>
          <p:nvPr/>
        </p:nvSpPr>
        <p:spPr>
          <a:xfrm>
            <a:off x="1825764" y="2909665"/>
            <a:ext cx="104746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b="1" dirty="0" err="1">
                <a:solidFill>
                  <a:srgbClr val="FF0000"/>
                </a:solidFill>
                <a:latin typeface="NotoSansKR"/>
              </a:rPr>
              <a:t>kNNImputer</a:t>
            </a:r>
            <a:r>
              <a:rPr lang="en-US" altLang="ko-KR" b="1" dirty="0">
                <a:solidFill>
                  <a:srgbClr val="FF0000"/>
                </a:solidFill>
                <a:latin typeface="NotoSansKR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NotoSansKR"/>
              </a:rPr>
              <a:t>알고리즘 이용</a:t>
            </a:r>
            <a:endParaRPr lang="en-US" altLang="ko-KR" b="1" dirty="0">
              <a:solidFill>
                <a:srgbClr val="FF0000"/>
              </a:solidFill>
              <a:latin typeface="NotoSansKR"/>
            </a:endParaRPr>
          </a:p>
          <a:p>
            <a:pPr marL="342900" indent="-342900" algn="l">
              <a:buAutoNum type="arabicPeriod"/>
            </a:pPr>
            <a:endParaRPr lang="en-US" altLang="ko-KR" b="1" i="0" dirty="0">
              <a:solidFill>
                <a:srgbClr val="FF0000"/>
              </a:solidFill>
              <a:effectLst/>
              <a:latin typeface="NotoSansKR"/>
            </a:endParaRPr>
          </a:p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NotoSansKR"/>
              </a:rPr>
              <a:t>Multiple Imputation (MICE) </a:t>
            </a:r>
            <a:r>
              <a:rPr lang="ko-KR" altLang="en-US" b="1" dirty="0">
                <a:solidFill>
                  <a:srgbClr val="FF0000"/>
                </a:solidFill>
                <a:latin typeface="NotoSansKR"/>
              </a:rPr>
              <a:t>알고리즘 이용</a:t>
            </a:r>
            <a:endParaRPr lang="en-US" altLang="ko-KR" b="1" dirty="0">
              <a:solidFill>
                <a:srgbClr val="FF0000"/>
              </a:solidFill>
              <a:latin typeface="NotoSansKR"/>
            </a:endParaRPr>
          </a:p>
          <a:p>
            <a:pPr marL="342900" indent="-342900" algn="l">
              <a:buAutoNum type="arabicPeriod"/>
            </a:pPr>
            <a:endParaRPr lang="en-US" altLang="ko-KR" b="1" dirty="0">
              <a:solidFill>
                <a:srgbClr val="FF0000"/>
              </a:solidFill>
              <a:latin typeface="NotoSansKR"/>
            </a:endParaRPr>
          </a:p>
          <a:p>
            <a:pPr marL="342900" indent="-342900" algn="l">
              <a:buAutoNum type="arabicPeriod"/>
            </a:pPr>
            <a:r>
              <a:rPr lang="ko-KR" altLang="en-US" b="1" dirty="0">
                <a:solidFill>
                  <a:srgbClr val="FF0000"/>
                </a:solidFill>
                <a:latin typeface="NotoSansKR"/>
              </a:rPr>
              <a:t>공정이 진행된 </a:t>
            </a:r>
            <a:r>
              <a:rPr lang="en-US" altLang="ko-KR" b="1" dirty="0">
                <a:solidFill>
                  <a:srgbClr val="FF0000"/>
                </a:solidFill>
                <a:latin typeface="NotoSansKR"/>
              </a:rPr>
              <a:t>Line</a:t>
            </a:r>
            <a:r>
              <a:rPr lang="ko-KR" altLang="en-US" b="1" dirty="0">
                <a:solidFill>
                  <a:srgbClr val="FF0000"/>
                </a:solidFill>
                <a:latin typeface="NotoSansKR"/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latin typeface="NotoSansKR"/>
              </a:rPr>
              <a:t>X feature</a:t>
            </a:r>
            <a:r>
              <a:rPr lang="ko-KR" altLang="en-US" b="1" dirty="0">
                <a:solidFill>
                  <a:srgbClr val="FF0000"/>
                </a:solidFill>
                <a:latin typeface="NotoSansKR"/>
              </a:rPr>
              <a:t>들의 </a:t>
            </a:r>
            <a:r>
              <a:rPr lang="ko-KR" altLang="en-US" b="1" dirty="0" err="1">
                <a:solidFill>
                  <a:srgbClr val="FF0000"/>
                </a:solidFill>
                <a:latin typeface="NotoSansKR"/>
              </a:rPr>
              <a:t>결측치</a:t>
            </a:r>
            <a:r>
              <a:rPr lang="ko-KR" altLang="en-US" b="1" dirty="0">
                <a:solidFill>
                  <a:srgbClr val="FF0000"/>
                </a:solidFill>
                <a:latin typeface="NotoSansKR"/>
              </a:rPr>
              <a:t> 사이의 관계 파악</a:t>
            </a:r>
            <a:endParaRPr lang="en-US" altLang="ko-KR" b="1" dirty="0">
              <a:solidFill>
                <a:srgbClr val="FF0000"/>
              </a:solidFill>
              <a:latin typeface="NotoSansKR"/>
            </a:endParaRPr>
          </a:p>
          <a:p>
            <a:pPr marL="342900" indent="-342900" algn="l">
              <a:buAutoNum type="arabicPeriod"/>
            </a:pPr>
            <a:endParaRPr lang="en-US" altLang="ko-KR" b="1" i="0" dirty="0">
              <a:solidFill>
                <a:srgbClr val="FF0000"/>
              </a:solidFill>
              <a:effectLst/>
              <a:latin typeface="NotoSansKR"/>
            </a:endParaRPr>
          </a:p>
          <a:p>
            <a:pPr marL="342900" indent="-342900" algn="l">
              <a:buAutoNum type="arabicPeriod"/>
            </a:pPr>
            <a:endParaRPr lang="en-US" altLang="ko-KR" b="1" i="0" dirty="0">
              <a:solidFill>
                <a:srgbClr val="FF0000"/>
              </a:solidFill>
              <a:effectLst/>
              <a:latin typeface="NotoSansKR"/>
            </a:endParaRPr>
          </a:p>
          <a:p>
            <a:pPr marL="342900" indent="-342900" algn="l">
              <a:buAutoNum type="arabicPeriod"/>
            </a:pPr>
            <a:endParaRPr lang="en-US" altLang="ko-KR" b="1" i="0" dirty="0">
              <a:solidFill>
                <a:srgbClr val="FF0000"/>
              </a:solidFill>
              <a:effectLst/>
              <a:latin typeface="NotoSansK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9CC9E4-AC8B-402E-9B95-6F81333C803A}"/>
              </a:ext>
            </a:extLst>
          </p:cNvPr>
          <p:cNvSpPr/>
          <p:nvPr/>
        </p:nvSpPr>
        <p:spPr>
          <a:xfrm>
            <a:off x="1805284" y="2718489"/>
            <a:ext cx="10156216" cy="1989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61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32F42-7EDF-3659-A1C3-13B45CFE0DCF}"/>
              </a:ext>
            </a:extLst>
          </p:cNvPr>
          <p:cNvSpPr txBox="1">
            <a:spLocks/>
          </p:cNvSpPr>
          <p:nvPr/>
        </p:nvSpPr>
        <p:spPr>
          <a:xfrm>
            <a:off x="1574784" y="5017476"/>
            <a:ext cx="4686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KNN_imputer</a:t>
            </a:r>
          </a:p>
          <a:p>
            <a:endParaRPr lang="en-US" altLang="ko-KR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BB1839B2-AB4D-4B2A-C17A-F3092F0362DB}"/>
              </a:ext>
            </a:extLst>
          </p:cNvPr>
          <p:cNvSpPr txBox="1">
            <a:spLocks/>
          </p:cNvSpPr>
          <p:nvPr/>
        </p:nvSpPr>
        <p:spPr>
          <a:xfrm>
            <a:off x="1907631" y="0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>
                <a:latin typeface="NanumGothic ExtraBold" panose="020B0600000101010101" charset="-127"/>
                <a:ea typeface="NanumGothic ExtraBold" panose="020B0600000101010101" charset="-127"/>
              </a:rPr>
              <a:t>X_feature</a:t>
            </a:r>
            <a:r>
              <a:rPr lang="ko-KR" altLang="en-US" sz="3600" b="1">
                <a:latin typeface="NanumGothic ExtraBold" panose="020B0600000101010101" charset="-127"/>
                <a:ea typeface="NanumGothic ExtraBold" panose="020B0600000101010101" charset="-127"/>
              </a:rPr>
              <a:t> 결측치 처리 </a:t>
            </a:r>
            <a:r>
              <a:rPr lang="en-US" altLang="ko-KR" sz="3600" b="1">
                <a:latin typeface="NanumGothic ExtraBold" panose="020B0600000101010101" charset="-127"/>
                <a:ea typeface="NanumGothic ExtraBold" panose="020B0600000101010101" charset="-127"/>
              </a:rPr>
              <a:t>: KNN </a:t>
            </a:r>
            <a:r>
              <a:rPr lang="ko-KR" altLang="en-US" sz="3600" b="1">
                <a:latin typeface="NanumGothic ExtraBold" panose="020B0600000101010101" charset="-127"/>
                <a:ea typeface="NanumGothic ExtraBold" panose="020B0600000101010101" charset="-127"/>
              </a:rPr>
              <a:t>및 상관계수  </a:t>
            </a:r>
            <a:endParaRPr lang="en-US" altLang="ko-KR" sz="3600" b="1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1026" name="Picture 2" descr="KNNImputer | Way To Impute Missing Values">
            <a:extLst>
              <a:ext uri="{FF2B5EF4-FFF2-40B4-BE49-F238E27FC236}">
                <a16:creationId xmlns:a16="http://schemas.microsoft.com/office/drawing/2014/main" id="{3008EDB3-A172-F8DC-54F3-09D492AA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22" y="1959157"/>
            <a:ext cx="4801048" cy="30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0EDD65-3A65-B30A-C0AA-D9221B996024}"/>
              </a:ext>
            </a:extLst>
          </p:cNvPr>
          <p:cNvSpPr txBox="1"/>
          <p:nvPr/>
        </p:nvSpPr>
        <p:spPr>
          <a:xfrm>
            <a:off x="6788424" y="3637568"/>
            <a:ext cx="621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b="1"/>
              <a:t>이웃한 </a:t>
            </a:r>
            <a:r>
              <a:rPr lang="en-US" altLang="ko-KR" b="1"/>
              <a:t>row</a:t>
            </a:r>
            <a:r>
              <a:rPr lang="ko-KR" altLang="en-US" b="1"/>
              <a:t>의 추세를 참조하여 </a:t>
            </a:r>
            <a:r>
              <a:rPr lang="en-US" altLang="ko-KR" b="1"/>
              <a:t>Null</a:t>
            </a:r>
            <a:r>
              <a:rPr lang="ko-KR" altLang="en-US" b="1"/>
              <a:t>값 예측</a:t>
            </a:r>
            <a:endParaRPr lang="en-US" altLang="ko-KR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BCFBB8E-FEDF-30B4-7094-9BA6F9DF78BF}"/>
              </a:ext>
            </a:extLst>
          </p:cNvPr>
          <p:cNvSpPr/>
          <p:nvPr/>
        </p:nvSpPr>
        <p:spPr>
          <a:xfrm>
            <a:off x="7080738" y="3176954"/>
            <a:ext cx="4801048" cy="1359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0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제목 5">
            <a:extLst>
              <a:ext uri="{FF2B5EF4-FFF2-40B4-BE49-F238E27FC236}">
                <a16:creationId xmlns:a16="http://schemas.microsoft.com/office/drawing/2014/main" id="{BB1839B2-AB4D-4B2A-C17A-F3092F0362DB}"/>
              </a:ext>
            </a:extLst>
          </p:cNvPr>
          <p:cNvSpPr txBox="1">
            <a:spLocks/>
          </p:cNvSpPr>
          <p:nvPr/>
        </p:nvSpPr>
        <p:spPr>
          <a:xfrm>
            <a:off x="1907631" y="0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latin typeface="NanumGothic ExtraBold" panose="020B0600000101010101" charset="-127"/>
                <a:ea typeface="NanumGothic ExtraBold" panose="020B0600000101010101" charset="-127"/>
              </a:rPr>
              <a:t>X_feature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ko-KR" altLang="en-US" sz="3600" b="1" dirty="0" err="1">
                <a:latin typeface="NanumGothic ExtraBold" panose="020B0600000101010101" charset="-127"/>
                <a:ea typeface="NanumGothic ExtraBold" panose="020B0600000101010101" charset="-127"/>
              </a:rPr>
              <a:t>결측치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 처리 </a:t>
            </a:r>
            <a:r>
              <a:rPr lang="en-US" altLang="ko-KR" sz="3600" b="1" dirty="0">
                <a:latin typeface="NanumGothic ExtraBold" panose="020B0600000101010101" charset="-127"/>
                <a:ea typeface="NanumGothic ExtraBold" panose="020B0600000101010101" charset="-127"/>
              </a:rPr>
              <a:t>: KNN 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및 상관계수  </a:t>
            </a:r>
            <a:endParaRPr lang="en-US" altLang="ko-KR" sz="36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D539AD-F118-DC9F-50A6-8A2804CE1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97" y="1711788"/>
            <a:ext cx="9429069" cy="43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8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제목 5">
            <a:extLst>
              <a:ext uri="{FF2B5EF4-FFF2-40B4-BE49-F238E27FC236}">
                <a16:creationId xmlns:a16="http://schemas.microsoft.com/office/drawing/2014/main" id="{6C465049-519B-F2CF-91F5-19740B5B7219}"/>
              </a:ext>
            </a:extLst>
          </p:cNvPr>
          <p:cNvSpPr txBox="1">
            <a:spLocks/>
          </p:cNvSpPr>
          <p:nvPr/>
        </p:nvSpPr>
        <p:spPr>
          <a:xfrm>
            <a:off x="1805284" y="1814806"/>
            <a:ext cx="7924870" cy="95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/>
              <a:t>(b)</a:t>
            </a:r>
            <a:r>
              <a:rPr lang="ko-KR" altLang="en-US" sz="2000" b="1"/>
              <a:t> 결측치 </a:t>
            </a:r>
            <a:r>
              <a:rPr lang="ko-KR" altLang="en-US" sz="2000" b="1" dirty="0"/>
              <a:t>처리 </a:t>
            </a:r>
            <a:r>
              <a:rPr lang="en-US" altLang="ko-KR" sz="2000" b="1" dirty="0"/>
              <a:t>(X_1402, 1712, 1714, 1758, 1780)</a:t>
            </a:r>
            <a:endParaRPr lang="ko-KR" altLang="en-US" sz="20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AD0F5BF-D824-F479-EF22-886BB62A7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8" y="2857283"/>
            <a:ext cx="4140380" cy="344007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61DF04B-590F-58D6-883C-B41FD9A42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57283"/>
            <a:ext cx="5736291" cy="2638425"/>
          </a:xfrm>
          <a:prstGeom prst="rect">
            <a:avLst/>
          </a:prstGeom>
        </p:spPr>
      </p:pic>
      <p:sp>
        <p:nvSpPr>
          <p:cNvPr id="2" name="제목 5">
            <a:extLst>
              <a:ext uri="{FF2B5EF4-FFF2-40B4-BE49-F238E27FC236}">
                <a16:creationId xmlns:a16="http://schemas.microsoft.com/office/drawing/2014/main" id="{D26E0413-1D6A-1ED3-AC0B-AB537630F1EB}"/>
              </a:ext>
            </a:extLst>
          </p:cNvPr>
          <p:cNvSpPr txBox="1">
            <a:spLocks/>
          </p:cNvSpPr>
          <p:nvPr/>
        </p:nvSpPr>
        <p:spPr>
          <a:xfrm>
            <a:off x="1907631" y="0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>
                <a:latin typeface="NanumGothic ExtraBold" panose="020B0600000101010101" charset="-127"/>
                <a:ea typeface="NanumGothic ExtraBold" panose="020B0600000101010101" charset="-127"/>
              </a:rPr>
              <a:t>X_feature</a:t>
            </a:r>
            <a:r>
              <a:rPr lang="ko-KR" altLang="en-US" sz="3600" b="1">
                <a:latin typeface="NanumGothic ExtraBold" panose="020B0600000101010101" charset="-127"/>
                <a:ea typeface="NanumGothic ExtraBold" panose="020B0600000101010101" charset="-127"/>
              </a:rPr>
              <a:t> 결측치 처리 </a:t>
            </a:r>
            <a:r>
              <a:rPr lang="en-US" altLang="ko-KR" sz="3600" b="1">
                <a:latin typeface="NanumGothic ExtraBold" panose="020B0600000101010101" charset="-127"/>
                <a:ea typeface="NanumGothic ExtraBold" panose="020B0600000101010101" charset="-127"/>
              </a:rPr>
              <a:t>: KNN </a:t>
            </a:r>
            <a:r>
              <a:rPr lang="ko-KR" altLang="en-US" sz="3600" b="1">
                <a:latin typeface="NanumGothic ExtraBold" panose="020B0600000101010101" charset="-127"/>
                <a:ea typeface="NanumGothic ExtraBold" panose="020B0600000101010101" charset="-127"/>
              </a:rPr>
              <a:t>및 상관계수  </a:t>
            </a:r>
            <a:endParaRPr lang="en-US" altLang="ko-KR" sz="3600" b="1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89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5">
            <a:extLst>
              <a:ext uri="{FF2B5EF4-FFF2-40B4-BE49-F238E27FC236}">
                <a16:creationId xmlns:a16="http://schemas.microsoft.com/office/drawing/2014/main" id="{57D5FCC8-D162-ECF9-75FA-8B7CAC1C7F86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>
                <a:latin typeface="NanumGothic ExtraBold" panose="020B0600000101010101" charset="-127"/>
                <a:ea typeface="NanumGothic ExtraBold" panose="020B0600000101010101" charset="-127"/>
              </a:rPr>
              <a:t>Heatmap</a:t>
            </a:r>
            <a:r>
              <a:rPr lang="ko-KR" altLang="en-US" sz="3600" b="1">
                <a:latin typeface="NanumGothic ExtraBold" panose="020B0600000101010101" charset="-127"/>
                <a:ea typeface="NanumGothic ExtraBold" panose="020B0600000101010101" charset="-127"/>
              </a:rPr>
              <a:t> 방식을 이용한 보간법의 난점</a:t>
            </a:r>
            <a:endParaRPr lang="en-US" altLang="ko-KR" sz="3600" b="1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4B671B-C8FB-A1C9-E15D-687597AE9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809" y="4342100"/>
            <a:ext cx="5245019" cy="20957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BA69F8-E6D4-8A3A-0406-6CD5D8094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810" y="1922330"/>
            <a:ext cx="5245019" cy="20957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577E84A-1128-0AC8-6F55-BB5C3820A95B}"/>
              </a:ext>
            </a:extLst>
          </p:cNvPr>
          <p:cNvSpPr/>
          <p:nvPr/>
        </p:nvSpPr>
        <p:spPr>
          <a:xfrm>
            <a:off x="1203916" y="1624696"/>
            <a:ext cx="4743953" cy="260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X_feature </a:t>
            </a:r>
            <a:r>
              <a:rPr lang="ko-KR" altLang="en-US" sz="2000" b="1">
                <a:solidFill>
                  <a:schemeClr val="tx1"/>
                </a:solidFill>
              </a:rPr>
              <a:t>전체에 일일이 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적용하기에는 너무 오래걸림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0C2BCCC-9808-BA84-F1C7-A60510E2D54F}"/>
              </a:ext>
            </a:extLst>
          </p:cNvPr>
          <p:cNvSpPr/>
          <p:nvPr/>
        </p:nvSpPr>
        <p:spPr>
          <a:xfrm>
            <a:off x="5601731" y="2708182"/>
            <a:ext cx="609599" cy="524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B6F28-50AA-5905-8D0F-0F4640D4EFFA}"/>
              </a:ext>
            </a:extLst>
          </p:cNvPr>
          <p:cNvSpPr/>
          <p:nvPr/>
        </p:nvSpPr>
        <p:spPr>
          <a:xfrm>
            <a:off x="1216273" y="4118020"/>
            <a:ext cx="4743953" cy="260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Y_Quality </a:t>
            </a:r>
            <a:r>
              <a:rPr lang="ko-KR" altLang="en-US" sz="2000" b="1">
                <a:solidFill>
                  <a:schemeClr val="tx1"/>
                </a:solidFill>
              </a:rPr>
              <a:t>와의 상관계수가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 높은 피처들만 추출 하여 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KNN </a:t>
            </a:r>
            <a:r>
              <a:rPr lang="ko-KR" altLang="en-US" sz="2000" b="1">
                <a:solidFill>
                  <a:schemeClr val="tx1"/>
                </a:solidFill>
              </a:rPr>
              <a:t>적용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4D4BE8A-FE48-FDC9-6E9E-F2298523C891}"/>
              </a:ext>
            </a:extLst>
          </p:cNvPr>
          <p:cNvSpPr/>
          <p:nvPr/>
        </p:nvSpPr>
        <p:spPr>
          <a:xfrm rot="10800000">
            <a:off x="5556570" y="5168778"/>
            <a:ext cx="609599" cy="524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2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50" y="4099600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876724-104F-5029-EB59-882AA9293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55" y="751626"/>
            <a:ext cx="10156216" cy="56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D177398B-DA42-A09E-6472-D6B38E57A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396688"/>
              </p:ext>
            </p:extLst>
          </p:nvPr>
        </p:nvGraphicFramePr>
        <p:xfrm>
          <a:off x="3427432" y="771460"/>
          <a:ext cx="6983079" cy="3208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63C17B5-0110-46A2-B390-7A8D6FA40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384" y="3980294"/>
            <a:ext cx="3579849" cy="2803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8A612-E25A-22D1-9597-7BC0F76857F2}"/>
              </a:ext>
            </a:extLst>
          </p:cNvPr>
          <p:cNvSpPr txBox="1"/>
          <p:nvPr/>
        </p:nvSpPr>
        <p:spPr>
          <a:xfrm>
            <a:off x="5838641" y="6006184"/>
            <a:ext cx="692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/>
              <a:t>‘TIMESTAMP’ </a:t>
            </a:r>
            <a:r>
              <a:rPr lang="ko-KR" altLang="en-US" sz="2000" b="1"/>
              <a:t>등 다른 피처로 응용 가능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DAB6D-E5F2-A339-4CF8-DDB58B8F4245}"/>
              </a:ext>
            </a:extLst>
          </p:cNvPr>
          <p:cNvSpPr txBox="1"/>
          <p:nvPr/>
        </p:nvSpPr>
        <p:spPr>
          <a:xfrm>
            <a:off x="3870972" y="394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a typeface="NanumGothic ExtraBold" panose="020B0600000101010101"/>
              </a:rPr>
              <a:t>EX) </a:t>
            </a:r>
            <a:r>
              <a:rPr lang="ko-KR" altLang="en-US" b="1">
                <a:ea typeface="NanumGothic ExtraBold" panose="020B0600000101010101"/>
              </a:rPr>
              <a:t>결측치보간 결과 </a:t>
            </a:r>
            <a:r>
              <a:rPr lang="en-US" altLang="ko-KR" b="1">
                <a:ea typeface="NanumGothic ExtraBold" panose="020B0600000101010101"/>
              </a:rPr>
              <a:t>: X_318,335,367</a:t>
            </a:r>
            <a:endParaRPr lang="ko-KR" altLang="en-US" b="1">
              <a:ea typeface="NanumGothic ExtraBold" panose="020B0600000101010101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50D313-388B-7254-FF75-FBED24FCB89D}"/>
              </a:ext>
            </a:extLst>
          </p:cNvPr>
          <p:cNvSpPr/>
          <p:nvPr/>
        </p:nvSpPr>
        <p:spPr>
          <a:xfrm>
            <a:off x="5498672" y="5944629"/>
            <a:ext cx="5554921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굽음 28">
            <a:extLst>
              <a:ext uri="{FF2B5EF4-FFF2-40B4-BE49-F238E27FC236}">
                <a16:creationId xmlns:a16="http://schemas.microsoft.com/office/drawing/2014/main" id="{C9A502AD-FCA9-97D5-6685-79C9CFB862C0}"/>
              </a:ext>
            </a:extLst>
          </p:cNvPr>
          <p:cNvSpPr/>
          <p:nvPr/>
        </p:nvSpPr>
        <p:spPr>
          <a:xfrm rot="5400000">
            <a:off x="5685691" y="5068253"/>
            <a:ext cx="703385" cy="627456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E4441094-DFE5-D30A-D025-EEB4F8BDDE5C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600" b="1">
                <a:latin typeface="NanumGothic ExtraBold" panose="020B0600000101010101" charset="-127"/>
                <a:ea typeface="NanumGothic ExtraBold" panose="020B0600000101010101" charset="-127"/>
              </a:rPr>
              <a:t>M</a:t>
            </a:r>
            <a:r>
              <a:rPr kumimoji="1" lang="en-US" altLang="ko-KR" sz="3600" b="1"/>
              <a:t>ultiple Imputation (MICE) </a:t>
            </a:r>
            <a:endParaRPr lang="en-US" altLang="ko-KR" sz="3600" b="1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014BF0E9-7EEE-D3D0-4B89-81D10DCA7269}"/>
              </a:ext>
            </a:extLst>
          </p:cNvPr>
          <p:cNvSpPr txBox="1">
            <a:spLocks/>
          </p:cNvSpPr>
          <p:nvPr/>
        </p:nvSpPr>
        <p:spPr>
          <a:xfrm>
            <a:off x="1764323" y="1611096"/>
            <a:ext cx="10027404" cy="3033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400" dirty="0" err="1"/>
              <a:t>결측치가</a:t>
            </a:r>
            <a:r>
              <a:rPr kumimoji="1" lang="ko-KR" altLang="en-US" sz="1400" dirty="0"/>
              <a:t> 있는 각 피처를 순차적으로 예측 모델을 이용하여 대체하는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과정을 여러 번 반복하는 방법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장점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결측치</a:t>
            </a:r>
            <a:r>
              <a:rPr kumimoji="1" lang="ko-KR" altLang="en-US" sz="1400" dirty="0"/>
              <a:t> 간의 관계를 고려하여 보다 정확한 대체 값 얻기 가능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단일 대체가 예측 모델의 정확성이 떨어진다는 점에 반해 다중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대체는 보다 정확성이 높다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ko-KR" altLang="en-US" sz="300" dirty="0"/>
          </a:p>
        </p:txBody>
      </p:sp>
      <p:pic>
        <p:nvPicPr>
          <p:cNvPr id="4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0105350-1FB3-638B-AD3C-F153CCDDA8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5150" b="7451"/>
          <a:stretch/>
        </p:blipFill>
        <p:spPr>
          <a:xfrm>
            <a:off x="4982061" y="2857283"/>
            <a:ext cx="6999189" cy="39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4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5">
            <a:extLst>
              <a:ext uri="{FF2B5EF4-FFF2-40B4-BE49-F238E27FC236}">
                <a16:creationId xmlns:a16="http://schemas.microsoft.com/office/drawing/2014/main" id="{7BAF70F1-9D3A-8C2A-89A5-6D2817EFAD25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600" b="1" dirty="0">
                <a:latin typeface="NanumGothic ExtraBold" panose="020B0600000101010101" charset="-127"/>
                <a:ea typeface="NanumGothic ExtraBold" panose="020B0600000101010101" charset="-127"/>
              </a:rPr>
              <a:t>Line Feature : </a:t>
            </a:r>
            <a:r>
              <a:rPr lang="en-US" altLang="ko-KR" sz="3600" b="1" dirty="0"/>
              <a:t>X</a:t>
            </a:r>
            <a:r>
              <a:rPr lang="ko-KR" altLang="en-US" sz="3600" b="1" dirty="0"/>
              <a:t> 피처 별 </a:t>
            </a:r>
            <a:r>
              <a:rPr lang="ko-KR" altLang="en-US" sz="3600" b="1" dirty="0" err="1"/>
              <a:t>결측치</a:t>
            </a:r>
            <a:r>
              <a:rPr lang="ko-KR" altLang="en-US" sz="3600" b="1" dirty="0"/>
              <a:t> 개수</a:t>
            </a:r>
          </a:p>
          <a:p>
            <a:pPr algn="l"/>
            <a:r>
              <a:rPr kumimoji="1" lang="en-US" altLang="ko-KR" sz="3600" b="1" dirty="0"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endParaRPr lang="en-US" altLang="ko-KR" sz="36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587444-98E9-FEE3-C14E-7B5CBFC48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63" y="1893616"/>
            <a:ext cx="10021699" cy="743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31FE6-E491-7028-9BDE-76568687C92B}"/>
              </a:ext>
            </a:extLst>
          </p:cNvPr>
          <p:cNvSpPr txBox="1"/>
          <p:nvPr/>
        </p:nvSpPr>
        <p:spPr>
          <a:xfrm>
            <a:off x="1805284" y="1370003"/>
            <a:ext cx="5786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'X_73, X_120, X_121, X_248, X_257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A274C-B40E-D07C-02E4-CE638D07BFD8}"/>
              </a:ext>
            </a:extLst>
          </p:cNvPr>
          <p:cNvSpPr txBox="1"/>
          <p:nvPr/>
        </p:nvSpPr>
        <p:spPr>
          <a:xfrm>
            <a:off x="5540542" y="3066710"/>
            <a:ext cx="410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 </a:t>
            </a:r>
            <a:r>
              <a:rPr lang="ko-KR" altLang="en-US" dirty="0"/>
              <a:t>피처의 데이터가 총 </a:t>
            </a:r>
            <a:r>
              <a:rPr lang="en-US" altLang="ko-KR" dirty="0"/>
              <a:t>6</a:t>
            </a:r>
            <a:r>
              <a:rPr lang="ko-KR" altLang="en-US" dirty="0"/>
              <a:t>종류</a:t>
            </a:r>
            <a:endParaRPr lang="en-US" altLang="ko-KR" dirty="0"/>
          </a:p>
          <a:p>
            <a:pPr algn="ctr"/>
            <a:r>
              <a:rPr lang="ko-KR" altLang="en-US" dirty="0"/>
              <a:t>↓</a:t>
            </a:r>
            <a:endParaRPr lang="en-US" altLang="ko-KR" dirty="0"/>
          </a:p>
          <a:p>
            <a:r>
              <a:rPr lang="en-US" altLang="ko-KR" dirty="0"/>
              <a:t>LINE </a:t>
            </a:r>
            <a:r>
              <a:rPr lang="ko-KR" altLang="en-US" dirty="0"/>
              <a:t>별로 </a:t>
            </a:r>
            <a:r>
              <a:rPr lang="en-US" altLang="ko-KR" dirty="0"/>
              <a:t>X </a:t>
            </a:r>
            <a:r>
              <a:rPr lang="ko-KR" altLang="en-US" dirty="0"/>
              <a:t>피처의 </a:t>
            </a:r>
            <a:r>
              <a:rPr lang="ko-KR" altLang="en-US" dirty="0" err="1"/>
              <a:t>결측치</a:t>
            </a:r>
            <a:r>
              <a:rPr lang="ko-KR" altLang="en-US" dirty="0"/>
              <a:t> 개수 확인</a:t>
            </a:r>
          </a:p>
        </p:txBody>
      </p:sp>
      <p:pic>
        <p:nvPicPr>
          <p:cNvPr id="6" name="그림 5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582854AF-EABA-E6D8-EE82-85ED9E928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28" y="4348401"/>
            <a:ext cx="1467055" cy="1543265"/>
          </a:xfrm>
          <a:prstGeom prst="rect">
            <a:avLst/>
          </a:prstGeom>
        </p:spPr>
      </p:pic>
      <p:pic>
        <p:nvPicPr>
          <p:cNvPr id="7" name="그림 6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9557B29F-09D2-14A4-6B84-7C8414E0A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64" y="4348400"/>
            <a:ext cx="1409897" cy="1543265"/>
          </a:xfrm>
          <a:prstGeom prst="rect">
            <a:avLst/>
          </a:prstGeom>
        </p:spPr>
      </p:pic>
      <p:pic>
        <p:nvPicPr>
          <p:cNvPr id="8" name="그림 7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4F621A56-2C56-D875-3D8B-4D906B0445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42" y="4348400"/>
            <a:ext cx="1371791" cy="1228896"/>
          </a:xfrm>
          <a:prstGeom prst="rect">
            <a:avLst/>
          </a:prstGeom>
        </p:spPr>
      </p:pic>
      <p:pic>
        <p:nvPicPr>
          <p:cNvPr id="9" name="그림 8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CFA1513B-AB40-41B1-CE41-02C222A46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86" y="4310294"/>
            <a:ext cx="1390844" cy="1267002"/>
          </a:xfrm>
          <a:prstGeom prst="rect">
            <a:avLst/>
          </a:prstGeom>
        </p:spPr>
      </p:pic>
      <p:pic>
        <p:nvPicPr>
          <p:cNvPr id="10" name="그림 9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DCBB29D3-AB12-90DE-F877-F613C07355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76" y="4310294"/>
            <a:ext cx="1371791" cy="1038370"/>
          </a:xfrm>
          <a:prstGeom prst="rect">
            <a:avLst/>
          </a:prstGeom>
        </p:spPr>
      </p:pic>
      <p:pic>
        <p:nvPicPr>
          <p:cNvPr id="11" name="그림 10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283B636C-58F0-F08C-0744-DF56036BBA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3" y="4262259"/>
            <a:ext cx="1409897" cy="104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2080F9-9D74-F2BD-1596-F361FB872C58}"/>
              </a:ext>
            </a:extLst>
          </p:cNvPr>
          <p:cNvSpPr txBox="1"/>
          <p:nvPr/>
        </p:nvSpPr>
        <p:spPr>
          <a:xfrm>
            <a:off x="1882617" y="6340124"/>
            <a:ext cx="809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결과 </a:t>
            </a:r>
            <a:r>
              <a:rPr lang="en-US" altLang="ko-KR" b="1"/>
              <a:t>: </a:t>
            </a:r>
            <a:r>
              <a:rPr lang="ko-KR" altLang="en-US" b="1"/>
              <a:t>결측치의 </a:t>
            </a:r>
            <a:r>
              <a:rPr lang="ko-KR" altLang="en-US" b="1" dirty="0"/>
              <a:t>개수와 </a:t>
            </a:r>
            <a:r>
              <a:rPr lang="en-US" altLang="ko-KR" b="1" dirty="0"/>
              <a:t>LINE</a:t>
            </a:r>
            <a:r>
              <a:rPr lang="ko-KR" altLang="en-US" b="1" dirty="0"/>
              <a:t>으로 분류한 </a:t>
            </a:r>
            <a:r>
              <a:rPr lang="en-US" altLang="ko-KR" b="1" dirty="0" err="1"/>
              <a:t>DataFrame</a:t>
            </a:r>
            <a:r>
              <a:rPr lang="ko-KR" altLang="en-US" b="1"/>
              <a:t>의 </a:t>
            </a:r>
            <a:r>
              <a:rPr lang="en-US" altLang="ko-KR" b="1"/>
              <a:t>length</a:t>
            </a:r>
            <a:r>
              <a:rPr lang="ko-KR" altLang="en-US" b="1"/>
              <a:t>가 </a:t>
            </a:r>
            <a:r>
              <a:rPr lang="ko-KR" altLang="en-US" b="1" dirty="0"/>
              <a:t>동일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8D375-12C0-7248-A898-DEFE9A4D76C9}"/>
              </a:ext>
            </a:extLst>
          </p:cNvPr>
          <p:cNvSpPr/>
          <p:nvPr/>
        </p:nvSpPr>
        <p:spPr>
          <a:xfrm>
            <a:off x="2816120" y="4822876"/>
            <a:ext cx="319177" cy="85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1A2586-DB84-0A25-F2C1-8F8147DA1728}"/>
              </a:ext>
            </a:extLst>
          </p:cNvPr>
          <p:cNvSpPr/>
          <p:nvPr/>
        </p:nvSpPr>
        <p:spPr>
          <a:xfrm>
            <a:off x="4491086" y="4865895"/>
            <a:ext cx="319177" cy="85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582B0-62D4-6DE7-9ADD-6FB3A5C0733F}"/>
              </a:ext>
            </a:extLst>
          </p:cNvPr>
          <p:cNvSpPr/>
          <p:nvPr/>
        </p:nvSpPr>
        <p:spPr>
          <a:xfrm>
            <a:off x="6141134" y="4865895"/>
            <a:ext cx="319177" cy="552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05A8A8-119C-7EE2-650A-3B1A41B3D28E}"/>
              </a:ext>
            </a:extLst>
          </p:cNvPr>
          <p:cNvSpPr/>
          <p:nvPr/>
        </p:nvSpPr>
        <p:spPr>
          <a:xfrm>
            <a:off x="7753202" y="4812227"/>
            <a:ext cx="319177" cy="552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59DA70-D292-7FA4-244D-4668509DC2F9}"/>
              </a:ext>
            </a:extLst>
          </p:cNvPr>
          <p:cNvSpPr/>
          <p:nvPr/>
        </p:nvSpPr>
        <p:spPr>
          <a:xfrm>
            <a:off x="9280031" y="4796460"/>
            <a:ext cx="319177" cy="371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BDCB21-989D-5468-EF22-E6E8040435B0}"/>
              </a:ext>
            </a:extLst>
          </p:cNvPr>
          <p:cNvSpPr/>
          <p:nvPr/>
        </p:nvSpPr>
        <p:spPr>
          <a:xfrm>
            <a:off x="10994020" y="4777112"/>
            <a:ext cx="319177" cy="371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90E4AF-8728-80F5-3B2C-0C8550ADF941}"/>
              </a:ext>
            </a:extLst>
          </p:cNvPr>
          <p:cNvSpPr/>
          <p:nvPr/>
        </p:nvSpPr>
        <p:spPr>
          <a:xfrm>
            <a:off x="3281947" y="5659639"/>
            <a:ext cx="250166" cy="21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64ED8C-F628-F535-E515-EF07FE53ADF7}"/>
              </a:ext>
            </a:extLst>
          </p:cNvPr>
          <p:cNvSpPr/>
          <p:nvPr/>
        </p:nvSpPr>
        <p:spPr>
          <a:xfrm>
            <a:off x="4928632" y="5659639"/>
            <a:ext cx="250166" cy="21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EAF163-4321-18C1-5D93-2E6648ADBD3C}"/>
              </a:ext>
            </a:extLst>
          </p:cNvPr>
          <p:cNvSpPr/>
          <p:nvPr/>
        </p:nvSpPr>
        <p:spPr>
          <a:xfrm>
            <a:off x="6579659" y="5348664"/>
            <a:ext cx="250166" cy="21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4F6ED1-77D7-C96D-AC3C-3F3564C87A10}"/>
              </a:ext>
            </a:extLst>
          </p:cNvPr>
          <p:cNvSpPr/>
          <p:nvPr/>
        </p:nvSpPr>
        <p:spPr>
          <a:xfrm>
            <a:off x="8198959" y="5310155"/>
            <a:ext cx="250166" cy="21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E92E52-CA01-BA94-FBD6-845AB3224BFB}"/>
              </a:ext>
            </a:extLst>
          </p:cNvPr>
          <p:cNvSpPr/>
          <p:nvPr/>
        </p:nvSpPr>
        <p:spPr>
          <a:xfrm>
            <a:off x="9829103" y="5120032"/>
            <a:ext cx="250166" cy="21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7E10D-9D9F-11C0-6A9D-E7DF54A63A55}"/>
              </a:ext>
            </a:extLst>
          </p:cNvPr>
          <p:cNvSpPr/>
          <p:nvPr/>
        </p:nvSpPr>
        <p:spPr>
          <a:xfrm>
            <a:off x="11425243" y="5103122"/>
            <a:ext cx="250166" cy="21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3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0483C9-6FB6-9467-0272-E5AE7D58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6" y="1531672"/>
            <a:ext cx="8541167" cy="4733770"/>
          </a:xfrm>
          <a:prstGeom prst="rect">
            <a:avLst/>
          </a:prstGeom>
        </p:spPr>
      </p:pic>
      <p:sp>
        <p:nvSpPr>
          <p:cNvPr id="12" name="Google Shape;72;p15">
            <a:extLst>
              <a:ext uri="{FF2B5EF4-FFF2-40B4-BE49-F238E27FC236}">
                <a16:creationId xmlns:a16="http://schemas.microsoft.com/office/drawing/2014/main" id="{5508FA79-2935-B706-7AAE-A4C02324C462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074AE055-1377-C047-6BF6-CD68B0BCA2D6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Google Shape;74;p15">
            <a:extLst>
              <a:ext uri="{FF2B5EF4-FFF2-40B4-BE49-F238E27FC236}">
                <a16:creationId xmlns:a16="http://schemas.microsoft.com/office/drawing/2014/main" id="{4270BC38-6AC7-FFB5-664C-4AA38D3BF3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제목 5">
            <a:extLst>
              <a:ext uri="{FF2B5EF4-FFF2-40B4-BE49-F238E27FC236}">
                <a16:creationId xmlns:a16="http://schemas.microsoft.com/office/drawing/2014/main" id="{E45B8B84-7C25-8F2C-C3F7-E41951DBE1D2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600" b="1" dirty="0">
                <a:latin typeface="NanumGothic ExtraBold" panose="020B0600000101010101" charset="-127"/>
                <a:ea typeface="NanumGothic ExtraBold" panose="020B0600000101010101" charset="-127"/>
              </a:rPr>
              <a:t>Line Feature : </a:t>
            </a:r>
            <a:r>
              <a:rPr lang="en-US" altLang="ko-KR" sz="3600" b="1" dirty="0"/>
              <a:t>X</a:t>
            </a:r>
            <a:r>
              <a:rPr lang="ko-KR" altLang="en-US" sz="3600" b="1" dirty="0"/>
              <a:t> 피처 별 </a:t>
            </a:r>
            <a:r>
              <a:rPr lang="ko-KR" altLang="en-US" sz="3600" b="1" dirty="0" err="1"/>
              <a:t>결측치</a:t>
            </a:r>
            <a:r>
              <a:rPr lang="ko-KR" altLang="en-US" sz="3600" b="1" dirty="0"/>
              <a:t> 개수</a:t>
            </a:r>
          </a:p>
          <a:p>
            <a:pPr algn="l"/>
            <a:r>
              <a:rPr kumimoji="1" lang="en-US" altLang="ko-KR" sz="3600" b="1" dirty="0"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endParaRPr lang="en-US" altLang="ko-KR" sz="36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21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BDBC44-20C0-2E51-8B79-DD83283242F0}"/>
              </a:ext>
            </a:extLst>
          </p:cNvPr>
          <p:cNvSpPr txBox="1"/>
          <p:nvPr/>
        </p:nvSpPr>
        <p:spPr>
          <a:xfrm>
            <a:off x="2073371" y="1584883"/>
            <a:ext cx="8586967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스터디원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참여 대회 소개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피처 소개 및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X_Feature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선정 및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-KNN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상관계수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en-US" altLang="ko-KR" sz="1600" dirty="0"/>
              <a:t>MICE</a:t>
            </a:r>
          </a:p>
          <a:p>
            <a:pPr lvl="1"/>
            <a:endParaRPr kumimoji="1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-Line </a:t>
            </a:r>
            <a:r>
              <a:rPr kumimoji="1"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피쳐</a:t>
            </a:r>
            <a:endParaRPr kumimoji="1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E3A9F0A7-1A96-5B12-66B0-1801553BB6D2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>
                <a:latin typeface="NanumGothic ExtraBold" panose="020B0600000101010101" charset="-127"/>
                <a:ea typeface="NanumGothic ExtraBold" panose="020B0600000101010101" charset="-127"/>
              </a:rPr>
              <a:t>목차</a:t>
            </a:r>
            <a:endParaRPr lang="en-US" altLang="ko-KR" sz="3600" b="1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2;p15">
            <a:extLst>
              <a:ext uri="{FF2B5EF4-FFF2-40B4-BE49-F238E27FC236}">
                <a16:creationId xmlns:a16="http://schemas.microsoft.com/office/drawing/2014/main" id="{5508FA79-2935-B706-7AAE-A4C02324C462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074AE055-1377-C047-6BF6-CD68B0BCA2D6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Google Shape;74;p15">
            <a:extLst>
              <a:ext uri="{FF2B5EF4-FFF2-40B4-BE49-F238E27FC236}">
                <a16:creationId xmlns:a16="http://schemas.microsoft.com/office/drawing/2014/main" id="{4270BC38-6AC7-FFB5-664C-4AA38D3BF3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제목 5">
            <a:extLst>
              <a:ext uri="{FF2B5EF4-FFF2-40B4-BE49-F238E27FC236}">
                <a16:creationId xmlns:a16="http://schemas.microsoft.com/office/drawing/2014/main" id="{E45B8B84-7C25-8F2C-C3F7-E41951DBE1D2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향후 계획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D7C22B-44E9-8362-E66F-FCC110AE0589}"/>
              </a:ext>
            </a:extLst>
          </p:cNvPr>
          <p:cNvSpPr/>
          <p:nvPr/>
        </p:nvSpPr>
        <p:spPr>
          <a:xfrm>
            <a:off x="1764323" y="2174789"/>
            <a:ext cx="10332942" cy="267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407E5-D363-E1DB-4B2F-A1D0DEEE7BE9}"/>
              </a:ext>
            </a:extLst>
          </p:cNvPr>
          <p:cNvSpPr txBox="1"/>
          <p:nvPr/>
        </p:nvSpPr>
        <p:spPr>
          <a:xfrm>
            <a:off x="1717361" y="2267111"/>
            <a:ext cx="104746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NotoSansKR"/>
              </a:rPr>
              <a:t> </a:t>
            </a:r>
            <a:r>
              <a:rPr lang="ko-KR" altLang="en-US" b="1" dirty="0">
                <a:latin typeface="NotoSansKR"/>
              </a:rPr>
              <a:t>다양한 알고리즘을 기반으로 </a:t>
            </a:r>
            <a:r>
              <a:rPr lang="ko-KR" altLang="en-US" b="1" dirty="0" err="1">
                <a:latin typeface="NotoSansKR"/>
              </a:rPr>
              <a:t>결측치</a:t>
            </a:r>
            <a:r>
              <a:rPr lang="ko-KR" altLang="en-US" b="1" dirty="0">
                <a:latin typeface="NotoSansKR"/>
              </a:rPr>
              <a:t> 보간 완료 </a:t>
            </a:r>
            <a:r>
              <a:rPr lang="en-US" altLang="ko-KR" b="1" dirty="0">
                <a:latin typeface="NotoSansKR"/>
              </a:rPr>
              <a:t>(</a:t>
            </a:r>
            <a:r>
              <a:rPr lang="en-US" altLang="ko-KR" b="1" dirty="0" err="1">
                <a:latin typeface="NotoSansKR"/>
              </a:rPr>
              <a:t>kNN</a:t>
            </a:r>
            <a:r>
              <a:rPr lang="en-US" altLang="ko-KR" b="1" dirty="0">
                <a:latin typeface="NotoSansKR"/>
              </a:rPr>
              <a:t>, Line </a:t>
            </a:r>
            <a:r>
              <a:rPr lang="ko-KR" altLang="en-US" b="1" dirty="0">
                <a:latin typeface="NotoSansKR"/>
              </a:rPr>
              <a:t>별 </a:t>
            </a:r>
            <a:r>
              <a:rPr lang="ko-KR" altLang="en-US" b="1" dirty="0" err="1">
                <a:latin typeface="NotoSansKR"/>
              </a:rPr>
              <a:t>결측치</a:t>
            </a:r>
            <a:r>
              <a:rPr lang="ko-KR" altLang="en-US" b="1" dirty="0">
                <a:latin typeface="NotoSansKR"/>
              </a:rPr>
              <a:t> 분석 등</a:t>
            </a:r>
            <a:r>
              <a:rPr lang="en-US" altLang="ko-KR" b="1" dirty="0">
                <a:latin typeface="NotoSansKR"/>
              </a:rPr>
              <a:t>) – 1</a:t>
            </a:r>
            <a:r>
              <a:rPr lang="ko-KR" altLang="en-US" b="1" dirty="0">
                <a:latin typeface="NotoSansKR"/>
              </a:rPr>
              <a:t> </a:t>
            </a:r>
            <a:r>
              <a:rPr lang="en-US" altLang="ko-KR" b="1" dirty="0">
                <a:latin typeface="NotoSansKR"/>
              </a:rPr>
              <a:t>week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otoSansKR"/>
              </a:rPr>
              <a:t> </a:t>
            </a:r>
            <a:r>
              <a:rPr lang="ko-KR" altLang="en-US" b="1" dirty="0">
                <a:latin typeface="NotoSansKR"/>
              </a:rPr>
              <a:t>완성된 데이터 </a:t>
            </a:r>
            <a:r>
              <a:rPr lang="en-US" altLang="ko-KR" b="1" dirty="0">
                <a:latin typeface="NotoSansKR"/>
              </a:rPr>
              <a:t>set</a:t>
            </a:r>
            <a:r>
              <a:rPr lang="ko-KR" altLang="en-US" b="1" dirty="0">
                <a:latin typeface="NotoSansKR"/>
              </a:rPr>
              <a:t>을 기반으로 최적의 </a:t>
            </a:r>
            <a:r>
              <a:rPr lang="en-US" altLang="ko-KR" b="1" dirty="0">
                <a:latin typeface="NotoSansKR"/>
              </a:rPr>
              <a:t>ML </a:t>
            </a:r>
            <a:r>
              <a:rPr lang="ko-KR" altLang="en-US" b="1" dirty="0">
                <a:latin typeface="NotoSansKR"/>
              </a:rPr>
              <a:t>모델 탐색</a:t>
            </a:r>
            <a:r>
              <a:rPr lang="en-US" altLang="ko-KR" b="1" dirty="0">
                <a:latin typeface="NotoSansKR"/>
              </a:rPr>
              <a:t>, </a:t>
            </a:r>
            <a:r>
              <a:rPr lang="ko-KR" altLang="en-US" b="1" dirty="0">
                <a:latin typeface="NotoSansKR"/>
              </a:rPr>
              <a:t>팀원들 각자가 모델을 담당하여 </a:t>
            </a:r>
            <a:r>
              <a:rPr lang="ko-KR" altLang="en-US" b="1" dirty="0" err="1">
                <a:latin typeface="NotoSansKR"/>
              </a:rPr>
              <a:t>하이퍼</a:t>
            </a:r>
            <a:r>
              <a:rPr lang="ko-KR" altLang="en-US" b="1" dirty="0">
                <a:latin typeface="NotoSansKR"/>
              </a:rPr>
              <a:t> 파라미터 튜닝 후 학습 수행 </a:t>
            </a:r>
            <a:r>
              <a:rPr lang="en-US" altLang="ko-KR" b="1" dirty="0">
                <a:latin typeface="NotoSansKR"/>
              </a:rPr>
              <a:t>– </a:t>
            </a:r>
            <a:r>
              <a:rPr lang="ko-KR" altLang="en-US" b="1" dirty="0">
                <a:latin typeface="NotoSansKR"/>
              </a:rPr>
              <a:t>이후 앙상블 학습 적용 후 모델 완성</a:t>
            </a:r>
            <a:endParaRPr lang="en-US" altLang="ko-KR" b="1" dirty="0"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1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otoSansKR"/>
              </a:rPr>
              <a:t> </a:t>
            </a:r>
            <a:r>
              <a:rPr lang="ko-KR" altLang="en-US" b="1" i="0" dirty="0" err="1">
                <a:effectLst/>
                <a:latin typeface="NotoSansKR"/>
              </a:rPr>
              <a:t>비식별화된</a:t>
            </a:r>
            <a:r>
              <a:rPr lang="ko-KR" altLang="en-US" b="1" i="0" dirty="0">
                <a:effectLst/>
                <a:latin typeface="NotoSansKR"/>
              </a:rPr>
              <a:t> 피처에 대한 예측</a:t>
            </a:r>
            <a:r>
              <a:rPr lang="en-US" altLang="ko-KR" b="1" i="0" dirty="0">
                <a:effectLst/>
                <a:latin typeface="NotoSansKR"/>
              </a:rPr>
              <a:t>(</a:t>
            </a:r>
            <a:r>
              <a:rPr lang="ko-KR" altLang="en-US" b="1" i="0" dirty="0">
                <a:effectLst/>
                <a:latin typeface="NotoSansKR"/>
              </a:rPr>
              <a:t>어떠한 제품에 대한 공정인지</a:t>
            </a:r>
            <a:r>
              <a:rPr lang="en-US" altLang="ko-KR" b="1" i="0" dirty="0">
                <a:effectLst/>
                <a:latin typeface="NotoSansKR"/>
              </a:rPr>
              <a:t>)</a:t>
            </a:r>
            <a:r>
              <a:rPr lang="ko-KR" altLang="en-US" b="1" i="0" dirty="0">
                <a:effectLst/>
                <a:latin typeface="NotoSansKR"/>
              </a:rPr>
              <a:t> </a:t>
            </a:r>
            <a:r>
              <a:rPr lang="en-US" altLang="ko-KR" b="1" i="0" dirty="0">
                <a:effectLst/>
                <a:latin typeface="NotoSansKR"/>
              </a:rPr>
              <a:t>/ </a:t>
            </a:r>
            <a:r>
              <a:rPr lang="ko-KR" altLang="en-US" b="1" i="0" dirty="0">
                <a:effectLst/>
                <a:latin typeface="NotoSansKR"/>
              </a:rPr>
              <a:t>강화학습 적용 가능성</a:t>
            </a:r>
            <a:r>
              <a:rPr lang="en-US" altLang="ko-KR" b="1" i="0" dirty="0">
                <a:effectLst/>
                <a:latin typeface="NotoSansKR"/>
              </a:rPr>
              <a:t>(</a:t>
            </a:r>
            <a:r>
              <a:rPr lang="ko-KR" altLang="en-US" b="1" i="0" dirty="0">
                <a:effectLst/>
                <a:latin typeface="NotoSansKR"/>
              </a:rPr>
              <a:t>공정</a:t>
            </a:r>
            <a:r>
              <a:rPr lang="en-US" altLang="ko-KR" b="1" i="0" dirty="0">
                <a:effectLst/>
                <a:latin typeface="NotoSansKR"/>
              </a:rPr>
              <a:t>+</a:t>
            </a:r>
            <a:r>
              <a:rPr lang="ko-KR" altLang="en-US" b="1" i="0" dirty="0">
                <a:effectLst/>
                <a:latin typeface="NotoSansKR"/>
              </a:rPr>
              <a:t>자동화</a:t>
            </a:r>
            <a:r>
              <a:rPr lang="en-US" altLang="ko-KR" b="1" i="0" dirty="0">
                <a:effectLst/>
                <a:latin typeface="NotoSansKR"/>
              </a:rPr>
              <a:t>)</a:t>
            </a:r>
            <a:r>
              <a:rPr lang="ko-KR" altLang="en-US" b="1" i="0" dirty="0">
                <a:effectLst/>
                <a:latin typeface="NotoSansKR"/>
              </a:rPr>
              <a:t> 등 추가 학습 방향 모색</a:t>
            </a:r>
            <a:endParaRPr lang="en-US" altLang="ko-KR" b="1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dirty="0"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otoSansKR"/>
              </a:rPr>
              <a:t> 컨퍼런스 </a:t>
            </a:r>
            <a:r>
              <a:rPr lang="en-US" altLang="ko-KR" b="1" dirty="0">
                <a:latin typeface="NotoSansKR"/>
              </a:rPr>
              <a:t>Paper </a:t>
            </a:r>
            <a:r>
              <a:rPr lang="ko-KR" altLang="en-US" b="1" dirty="0">
                <a:latin typeface="NotoSansKR"/>
              </a:rPr>
              <a:t>및 영상 제작</a:t>
            </a:r>
            <a:r>
              <a:rPr lang="ko-KR" altLang="en-US" b="1" i="0" dirty="0">
                <a:effectLst/>
                <a:latin typeface="NotoSansK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547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2;p15">
            <a:extLst>
              <a:ext uri="{FF2B5EF4-FFF2-40B4-BE49-F238E27FC236}">
                <a16:creationId xmlns:a16="http://schemas.microsoft.com/office/drawing/2014/main" id="{5508FA79-2935-B706-7AAE-A4C02324C462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074AE055-1377-C047-6BF6-CD68B0BCA2D6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Google Shape;74;p15">
            <a:extLst>
              <a:ext uri="{FF2B5EF4-FFF2-40B4-BE49-F238E27FC236}">
                <a16:creationId xmlns:a16="http://schemas.microsoft.com/office/drawing/2014/main" id="{4270BC38-6AC7-FFB5-664C-4AA38D3BF3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제목 5">
            <a:extLst>
              <a:ext uri="{FF2B5EF4-FFF2-40B4-BE49-F238E27FC236}">
                <a16:creationId xmlns:a16="http://schemas.microsoft.com/office/drawing/2014/main" id="{E45B8B84-7C25-8F2C-C3F7-E41951DBE1D2}"/>
              </a:ext>
            </a:extLst>
          </p:cNvPr>
          <p:cNvSpPr txBox="1">
            <a:spLocks/>
          </p:cNvSpPr>
          <p:nvPr/>
        </p:nvSpPr>
        <p:spPr>
          <a:xfrm>
            <a:off x="1676400" y="2857283"/>
            <a:ext cx="10396151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800" b="1" dirty="0">
                <a:latin typeface="NanumGothic ExtraBold" panose="020B0600000101010101" charset="-127"/>
                <a:ea typeface="NanumGothic ExtraBold" panose="020B0600000101010101" charset="-127"/>
              </a:rPr>
              <a:t>감사합니다</a:t>
            </a:r>
            <a:r>
              <a:rPr kumimoji="1" lang="en-US" altLang="ko-KR" sz="4800" b="1" dirty="0">
                <a:latin typeface="NanumGothic ExtraBold" panose="020B0600000101010101" charset="-127"/>
                <a:ea typeface="NanumGothic ExtraBold" panose="020B0600000101010101" charset="-127"/>
              </a:rPr>
              <a:t>!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831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F3D86-66DA-9A35-193D-FD8775DB916A}"/>
              </a:ext>
            </a:extLst>
          </p:cNvPr>
          <p:cNvSpPr txBox="1"/>
          <p:nvPr/>
        </p:nvSpPr>
        <p:spPr>
          <a:xfrm>
            <a:off x="8323384" y="2384857"/>
            <a:ext cx="34278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1 : </a:t>
            </a:r>
            <a:r>
              <a:rPr lang="ko-KR" altLang="en-US" b="1" dirty="0" err="1"/>
              <a:t>고가연</a:t>
            </a:r>
            <a:endParaRPr lang="ko-KR" alt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2 : </a:t>
            </a:r>
            <a:r>
              <a:rPr lang="ko-KR" altLang="en-US" b="1" dirty="0" err="1"/>
              <a:t>국명준</a:t>
            </a:r>
            <a:endParaRPr lang="ko-KR" alt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3 : </a:t>
            </a:r>
            <a:r>
              <a:rPr lang="ko-KR" altLang="en-US" b="1" dirty="0"/>
              <a:t>김지호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4 : </a:t>
            </a:r>
            <a:r>
              <a:rPr lang="ko-KR" altLang="en-US" b="1" dirty="0"/>
              <a:t>김하영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5 : </a:t>
            </a:r>
            <a:r>
              <a:rPr lang="ko-KR" altLang="en-US" b="1" dirty="0"/>
              <a:t>성현우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E4B9E909-FD56-71A1-EA33-96C05AC7CE7A}"/>
              </a:ext>
            </a:extLst>
          </p:cNvPr>
          <p:cNvSpPr txBox="1"/>
          <p:nvPr/>
        </p:nvSpPr>
        <p:spPr>
          <a:xfrm>
            <a:off x="1805300" y="53201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11월부터 구글미트 시간제한 1시간만?!">
            <a:extLst>
              <a:ext uri="{FF2B5EF4-FFF2-40B4-BE49-F238E27FC236}">
                <a16:creationId xmlns:a16="http://schemas.microsoft.com/office/drawing/2014/main" id="{01036199-F378-274D-36D5-485DE6C8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32" y="1616676"/>
            <a:ext cx="3608687" cy="2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모든 요금제를 만드는 날까지] 4화: 노션(Notion)">
            <a:extLst>
              <a:ext uri="{FF2B5EF4-FFF2-40B4-BE49-F238E27FC236}">
                <a16:creationId xmlns:a16="http://schemas.microsoft.com/office/drawing/2014/main" id="{80C325B4-AB46-B125-B79A-DB109939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24" y="3816018"/>
            <a:ext cx="2079476" cy="11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4C50FC-4862-5668-7FA3-C16AA302CE98}"/>
              </a:ext>
            </a:extLst>
          </p:cNvPr>
          <p:cNvSpPr txBox="1"/>
          <p:nvPr/>
        </p:nvSpPr>
        <p:spPr>
          <a:xfrm>
            <a:off x="2072105" y="3105834"/>
            <a:ext cx="596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정기회의 </a:t>
            </a:r>
            <a:r>
              <a:rPr lang="en-US" altLang="ko-KR" sz="1400" dirty="0"/>
              <a:t>: </a:t>
            </a:r>
            <a:r>
              <a:rPr lang="ko-KR" altLang="en-US" sz="1400" dirty="0"/>
              <a:t>수요일 오후 </a:t>
            </a:r>
            <a:r>
              <a:rPr lang="en-US" altLang="ko-KR" sz="1400" dirty="0"/>
              <a:t>6:30 ~</a:t>
            </a:r>
          </a:p>
          <a:p>
            <a:pPr algn="ctr"/>
            <a:r>
              <a:rPr lang="ko-KR" altLang="en-US" sz="1400" dirty="0"/>
              <a:t>지난 주 보강 회의</a:t>
            </a:r>
            <a:r>
              <a:rPr lang="en-US" altLang="ko-KR" sz="1400" dirty="0"/>
              <a:t>: </a:t>
            </a:r>
            <a:r>
              <a:rPr lang="ko-KR" altLang="en-US" sz="1400" dirty="0"/>
              <a:t>화요일 오후 </a:t>
            </a:r>
            <a:r>
              <a:rPr lang="en-US" altLang="ko-KR" sz="1400" dirty="0"/>
              <a:t>6:30 / </a:t>
            </a:r>
            <a:r>
              <a:rPr lang="ko-KR" altLang="en-US" sz="1400" dirty="0"/>
              <a:t>토요일 오후 </a:t>
            </a:r>
            <a:r>
              <a:rPr lang="en-US" altLang="ko-KR" sz="1400" dirty="0"/>
              <a:t>3:00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4F860-BE0B-B283-0DD6-58656425B113}"/>
              </a:ext>
            </a:extLst>
          </p:cNvPr>
          <p:cNvSpPr txBox="1"/>
          <p:nvPr/>
        </p:nvSpPr>
        <p:spPr>
          <a:xfrm>
            <a:off x="2072104" y="4881549"/>
            <a:ext cx="596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NOTION </a:t>
            </a:r>
            <a:r>
              <a:rPr lang="ko-KR" altLang="en-US" sz="1400" dirty="0"/>
              <a:t>페이지 개설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코드 및 참고 자료 공유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2873D46-1E84-AA8C-D6B2-19D334380907}"/>
              </a:ext>
            </a:extLst>
          </p:cNvPr>
          <p:cNvSpPr/>
          <p:nvPr/>
        </p:nvSpPr>
        <p:spPr>
          <a:xfrm>
            <a:off x="1693772" y="1116852"/>
            <a:ext cx="10180176" cy="51911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2400" dirty="0"/>
          </a:p>
          <a:p>
            <a:pPr algn="ctr"/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8C38B-2BA9-286A-4041-D30EF91659E3}"/>
              </a:ext>
            </a:extLst>
          </p:cNvPr>
          <p:cNvSpPr/>
          <p:nvPr/>
        </p:nvSpPr>
        <p:spPr>
          <a:xfrm>
            <a:off x="1796685" y="3212758"/>
            <a:ext cx="9946980" cy="29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기존 </a:t>
            </a:r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반도체 박막두께 예측 모델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chemeClr val="tx1"/>
                </a:solidFill>
              </a:rPr>
              <a:t>의 부족한 데이터 </a:t>
            </a:r>
            <a:r>
              <a:rPr lang="en-US" altLang="ko-KR" b="1" dirty="0">
                <a:solidFill>
                  <a:schemeClr val="tx1"/>
                </a:solidFill>
              </a:rPr>
              <a:t>set</a:t>
            </a:r>
            <a:r>
              <a:rPr lang="ko-KR" altLang="en-US" b="1" dirty="0">
                <a:solidFill>
                  <a:schemeClr val="tx1"/>
                </a:solidFill>
              </a:rPr>
              <a:t>로 참여 대회 변경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현재 대회에 직접 제출이 불가능하므로 기존의 </a:t>
            </a:r>
            <a:r>
              <a:rPr lang="en-US" altLang="ko-KR" b="1" dirty="0">
                <a:solidFill>
                  <a:schemeClr val="tx1"/>
                </a:solidFill>
              </a:rPr>
              <a:t>train data</a:t>
            </a:r>
            <a:r>
              <a:rPr lang="ko-KR" altLang="en-US" b="1" dirty="0">
                <a:solidFill>
                  <a:schemeClr val="tx1"/>
                </a:solidFill>
              </a:rPr>
              <a:t> 내에서 </a:t>
            </a:r>
            <a:r>
              <a:rPr lang="en-US" altLang="ko-KR" b="1" dirty="0">
                <a:solidFill>
                  <a:schemeClr val="tx1"/>
                </a:solidFill>
              </a:rPr>
              <a:t>train/test </a:t>
            </a:r>
            <a:r>
              <a:rPr lang="ko-KR" altLang="en-US" b="1" dirty="0">
                <a:solidFill>
                  <a:schemeClr val="tx1"/>
                </a:solidFill>
              </a:rPr>
              <a:t>로 나눠서 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각 공정 </a:t>
            </a:r>
            <a:r>
              <a:rPr lang="en-US" altLang="ko-KR" b="1" dirty="0">
                <a:solidFill>
                  <a:schemeClr val="tx1"/>
                </a:solidFill>
              </a:rPr>
              <a:t>line</a:t>
            </a:r>
            <a:r>
              <a:rPr lang="ko-KR" altLang="en-US" b="1" dirty="0">
                <a:solidFill>
                  <a:schemeClr val="tx1"/>
                </a:solidFill>
              </a:rPr>
              <a:t>에 따른 데이터 분석</a:t>
            </a:r>
            <a:r>
              <a:rPr lang="en-US" altLang="ko-KR" b="1" dirty="0">
                <a:solidFill>
                  <a:schemeClr val="tx1"/>
                </a:solidFill>
              </a:rPr>
              <a:t>(EDA) </a:t>
            </a:r>
            <a:r>
              <a:rPr lang="ko-KR" altLang="en-US" b="1" dirty="0">
                <a:solidFill>
                  <a:schemeClr val="tx1"/>
                </a:solidFill>
              </a:rPr>
              <a:t>및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스마트 공장 제품 품질 상태 분류 예측 모델</a:t>
            </a:r>
            <a:r>
              <a:rPr lang="en-US" altLang="ko-KR" b="1" dirty="0">
                <a:solidFill>
                  <a:schemeClr val="tx1"/>
                </a:solidFill>
              </a:rPr>
              <a:t>(ML) </a:t>
            </a:r>
            <a:r>
              <a:rPr lang="ko-KR" altLang="en-US" b="1" dirty="0">
                <a:solidFill>
                  <a:schemeClr val="tx1"/>
                </a:solidFill>
              </a:rPr>
              <a:t>설계 후 </a:t>
            </a:r>
            <a:r>
              <a:rPr lang="en-US" altLang="ko-KR" b="1" dirty="0">
                <a:solidFill>
                  <a:schemeClr val="tx1"/>
                </a:solidFill>
              </a:rPr>
              <a:t>test data</a:t>
            </a:r>
            <a:r>
              <a:rPr lang="ko-KR" altLang="en-US" b="1" dirty="0">
                <a:solidFill>
                  <a:schemeClr val="tx1"/>
                </a:solidFill>
              </a:rPr>
              <a:t>로 자체 성능 평가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이후 </a:t>
            </a:r>
            <a:r>
              <a:rPr lang="ko-KR" altLang="en-US" b="1" dirty="0" err="1">
                <a:solidFill>
                  <a:schemeClr val="tx1"/>
                </a:solidFill>
              </a:rPr>
              <a:t>비식별화된</a:t>
            </a:r>
            <a:r>
              <a:rPr lang="ko-KR" altLang="en-US" b="1" dirty="0">
                <a:solidFill>
                  <a:schemeClr val="tx1"/>
                </a:solidFill>
              </a:rPr>
              <a:t> 피처에 대한 예측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강화학습 적용 가능성 등 추가 학습 방향 모색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BBAF7A-6B0F-1247-1486-A499F80B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85" y="1252779"/>
            <a:ext cx="9946980" cy="1873483"/>
          </a:xfrm>
          <a:prstGeom prst="rect">
            <a:avLst/>
          </a:prstGeom>
        </p:spPr>
      </p:pic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EC41EDBA-4507-1EF0-FA45-30CB5B3A5315}"/>
              </a:ext>
            </a:extLst>
          </p:cNvPr>
          <p:cNvSpPr txBox="1"/>
          <p:nvPr/>
        </p:nvSpPr>
        <p:spPr>
          <a:xfrm>
            <a:off x="1790775" y="436696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참여 대회 소개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3427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E4441094-DFE5-D30A-D025-EEB4F8BDDE5C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데이터 피처 소개 및 </a:t>
            </a:r>
            <a:r>
              <a:rPr lang="en-US" altLang="ko-KR" sz="3600" b="1" dirty="0">
                <a:latin typeface="NanumGothic ExtraBold" panose="020B0600000101010101" charset="-127"/>
                <a:ea typeface="NanumGothic ExtraBold" panose="020B0600000101010101" charset="-127"/>
              </a:rPr>
              <a:t>EDA 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과정</a:t>
            </a:r>
            <a:endParaRPr lang="en-US" altLang="ko-KR" sz="36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CB2FC-8EA0-4BD2-C438-27C70AA0200F}"/>
              </a:ext>
            </a:extLst>
          </p:cNvPr>
          <p:cNvSpPr txBox="1"/>
          <p:nvPr/>
        </p:nvSpPr>
        <p:spPr>
          <a:xfrm>
            <a:off x="1717361" y="2267111"/>
            <a:ext cx="10474639" cy="29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NotoSansKR"/>
              </a:rPr>
              <a:t>PRODUCT_ID :</a:t>
            </a:r>
            <a:r>
              <a:rPr lang="en-US" altLang="ko-KR" b="0" i="0" dirty="0">
                <a:effectLst/>
                <a:latin typeface="NotoSansKR"/>
              </a:rPr>
              <a:t> </a:t>
            </a:r>
            <a:r>
              <a:rPr lang="ko-KR" altLang="en-US" b="0" i="0" dirty="0">
                <a:effectLst/>
                <a:latin typeface="NotoSansKR"/>
              </a:rPr>
              <a:t>제품의 고유 </a:t>
            </a:r>
            <a:r>
              <a:rPr lang="en-US" altLang="ko-KR" b="0" i="0" dirty="0">
                <a:effectLst/>
                <a:latin typeface="NotoSansKR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0066CC"/>
                </a:solidFill>
                <a:effectLst/>
                <a:latin typeface="NotoSansKR"/>
              </a:rPr>
              <a:t>Y_Class</a:t>
            </a:r>
            <a:r>
              <a:rPr lang="en-US" altLang="ko-KR" b="1" i="0" dirty="0">
                <a:solidFill>
                  <a:srgbClr val="0066CC"/>
                </a:solidFill>
                <a:effectLst/>
                <a:latin typeface="NotoSansKR"/>
              </a:rPr>
              <a:t> :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NotoSansKR"/>
              </a:rPr>
              <a:t>제품 품질 상태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NotoSansKR"/>
              </a:rPr>
              <a:t>(Target) </a:t>
            </a:r>
            <a:endParaRPr lang="ko-KR" altLang="en-US" b="0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66CC"/>
                </a:solidFill>
                <a:effectLst/>
                <a:latin typeface="NotoSansKR"/>
              </a:rPr>
              <a:t>0 :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NotoSansKR"/>
              </a:rPr>
              <a:t>적정 기준 미달 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NotoSansKR"/>
              </a:rPr>
              <a:t>(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NotoSansKR"/>
              </a:rPr>
              <a:t>부적합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NotoSansKR"/>
              </a:rPr>
              <a:t>)</a:t>
            </a:r>
            <a:endParaRPr lang="ko-KR" altLang="en-US" b="0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66CC"/>
                </a:solidFill>
                <a:effectLst/>
                <a:latin typeface="NotoSansKR"/>
              </a:rPr>
              <a:t>1 :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NotoSansKR"/>
              </a:rPr>
              <a:t>적합</a:t>
            </a:r>
            <a:endParaRPr lang="ko-KR" altLang="en-US" b="0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66CC"/>
                </a:solidFill>
                <a:effectLst/>
                <a:latin typeface="NotoSansKR"/>
              </a:rPr>
              <a:t>2 :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NotoSansKR"/>
              </a:rPr>
              <a:t>적정 기준 초과 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NotoSansKR"/>
              </a:rPr>
              <a:t>(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NotoSansKR"/>
              </a:rPr>
              <a:t>부적합</a:t>
            </a:r>
            <a:r>
              <a:rPr lang="en-US" altLang="ko-KR" b="0" i="0" dirty="0">
                <a:solidFill>
                  <a:srgbClr val="0066CC"/>
                </a:solidFill>
                <a:effectLst/>
                <a:latin typeface="NotoSansKR"/>
              </a:rPr>
              <a:t>)</a:t>
            </a:r>
            <a:endParaRPr lang="ko-KR" altLang="en-US" b="0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0066CC"/>
                </a:solidFill>
                <a:effectLst/>
                <a:latin typeface="NotoSansKR"/>
              </a:rPr>
              <a:t>Y_Quality</a:t>
            </a:r>
            <a:r>
              <a:rPr lang="en-US" altLang="ko-KR" b="1" i="0" dirty="0">
                <a:solidFill>
                  <a:srgbClr val="0066CC"/>
                </a:solidFill>
                <a:effectLst/>
                <a:latin typeface="NotoSansKR"/>
              </a:rPr>
              <a:t> : </a:t>
            </a:r>
            <a:r>
              <a:rPr lang="ko-KR" altLang="en-US" b="0" i="0" dirty="0">
                <a:solidFill>
                  <a:srgbClr val="0066CC"/>
                </a:solidFill>
                <a:effectLst/>
                <a:latin typeface="NotoSansKR"/>
              </a:rPr>
              <a:t>제품 품질 관련 정량적 수치</a:t>
            </a:r>
            <a:endParaRPr lang="ko-KR" altLang="en-US" b="0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SansKR"/>
              </a:rPr>
              <a:t>TIMESTAMP : </a:t>
            </a:r>
            <a:r>
              <a:rPr lang="ko-KR" altLang="en-US" b="0" i="0" dirty="0">
                <a:effectLst/>
                <a:latin typeface="NotoSansKR"/>
              </a:rPr>
              <a:t>제품이 공정에 들어간 시각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SansKR"/>
              </a:rPr>
              <a:t>LINE : </a:t>
            </a:r>
            <a:r>
              <a:rPr lang="ko-KR" altLang="en-US" b="0" i="0" dirty="0">
                <a:effectLst/>
                <a:latin typeface="NotoSansKR"/>
              </a:rPr>
              <a:t>제품이 들어간 공정 </a:t>
            </a:r>
            <a:r>
              <a:rPr lang="en-US" altLang="ko-KR" b="0" i="0" dirty="0">
                <a:effectLst/>
                <a:latin typeface="NotoSansKR"/>
              </a:rPr>
              <a:t>LINE </a:t>
            </a:r>
            <a:r>
              <a:rPr lang="ko-KR" altLang="en-US" b="0" i="0" dirty="0">
                <a:effectLst/>
                <a:latin typeface="NotoSansKR"/>
              </a:rPr>
              <a:t>종류 </a:t>
            </a:r>
            <a:r>
              <a:rPr lang="en-US" altLang="ko-KR" b="0" i="0" dirty="0">
                <a:effectLst/>
                <a:latin typeface="NotoSansKR"/>
              </a:rPr>
              <a:t>('T050304', 'T050307', 'T100304', 'T100306', 'T010306', 'T010305' </a:t>
            </a:r>
            <a:r>
              <a:rPr lang="ko-KR" altLang="en-US" b="0" i="0" dirty="0">
                <a:effectLst/>
                <a:latin typeface="NotoSansKR"/>
              </a:rPr>
              <a:t>존재</a:t>
            </a:r>
            <a:r>
              <a:rPr lang="en-US" altLang="ko-KR" b="0" i="0" dirty="0">
                <a:effectLst/>
                <a:latin typeface="NotoSans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SansKR"/>
              </a:rPr>
              <a:t>PRODUCT_CODE : </a:t>
            </a:r>
            <a:r>
              <a:rPr lang="ko-KR" altLang="en-US" b="0" i="0" dirty="0">
                <a:effectLst/>
                <a:latin typeface="NotoSansKR"/>
              </a:rPr>
              <a:t>제품의 </a:t>
            </a:r>
            <a:r>
              <a:rPr lang="en-US" altLang="ko-KR" b="0" i="0" dirty="0">
                <a:effectLst/>
                <a:latin typeface="NotoSansKR"/>
              </a:rPr>
              <a:t>CODE </a:t>
            </a:r>
            <a:r>
              <a:rPr lang="ko-KR" altLang="en-US" b="0" i="0" dirty="0">
                <a:effectLst/>
                <a:latin typeface="NotoSansKR"/>
              </a:rPr>
              <a:t>번호 </a:t>
            </a:r>
            <a:r>
              <a:rPr lang="en-US" altLang="ko-KR" b="0" i="0" dirty="0">
                <a:effectLst/>
                <a:latin typeface="NotoSansKR"/>
              </a:rPr>
              <a:t>('A_31', 'T_31', 'O_31' </a:t>
            </a:r>
            <a:r>
              <a:rPr lang="ko-KR" altLang="en-US" b="0" i="0" dirty="0">
                <a:effectLst/>
                <a:latin typeface="NotoSansKR"/>
              </a:rPr>
              <a:t>존재</a:t>
            </a:r>
            <a:r>
              <a:rPr lang="en-US" altLang="ko-KR" b="0" i="0" dirty="0">
                <a:effectLst/>
                <a:latin typeface="NotoSans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otoSansKR"/>
              </a:rPr>
              <a:t>X_1 ~ X_2875 :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SansKR"/>
              </a:rPr>
              <a:t>공정 과정에서 추출되어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NotoSansKR"/>
              </a:rPr>
              <a:t>비식별화된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SansKR"/>
              </a:rPr>
              <a:t> 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22F3C0-DCE0-18E7-4EB5-3CBB6E7521C7}"/>
              </a:ext>
            </a:extLst>
          </p:cNvPr>
          <p:cNvSpPr/>
          <p:nvPr/>
        </p:nvSpPr>
        <p:spPr>
          <a:xfrm>
            <a:off x="1764323" y="2174789"/>
            <a:ext cx="10332942" cy="300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F0A4F-DACB-9448-BE43-C1D3D74F9CD4}"/>
              </a:ext>
            </a:extLst>
          </p:cNvPr>
          <p:cNvSpPr txBox="1"/>
          <p:nvPr/>
        </p:nvSpPr>
        <p:spPr>
          <a:xfrm>
            <a:off x="1717361" y="1740465"/>
            <a:ext cx="45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train.csv </a:t>
            </a:r>
            <a:r>
              <a:rPr lang="ko-KR" altLang="en-US" sz="2000" b="1" dirty="0"/>
              <a:t>피처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307B68-DEB8-C23E-CA79-C4AF9D74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963" y="2394374"/>
            <a:ext cx="2452205" cy="15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8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E4441094-DFE5-D30A-D025-EEB4F8BDDE5C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데이터 피처 소개 및 </a:t>
            </a:r>
            <a:r>
              <a:rPr lang="en-US" altLang="ko-KR" sz="3600" b="1" dirty="0">
                <a:latin typeface="NanumGothic ExtraBold" panose="020B0600000101010101" charset="-127"/>
                <a:ea typeface="NanumGothic ExtraBold" panose="020B0600000101010101" charset="-127"/>
              </a:rPr>
              <a:t>EDA 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과정</a:t>
            </a:r>
            <a:endParaRPr lang="en-US" altLang="ko-KR" sz="36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97CD65-315F-CB1E-73F3-8235B89B1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84" y="1194589"/>
            <a:ext cx="2840857" cy="31547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31D7EB-88B6-BA58-BF01-47BA57788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625" y="1206946"/>
            <a:ext cx="2669236" cy="2669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237BB-01EE-3041-3261-9473EA6BB8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248"/>
          <a:stretch/>
        </p:blipFill>
        <p:spPr>
          <a:xfrm>
            <a:off x="5341603" y="4077820"/>
            <a:ext cx="6664349" cy="2568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993129-774D-1B3D-62C6-3BCD3A61510D}"/>
              </a:ext>
            </a:extLst>
          </p:cNvPr>
          <p:cNvSpPr txBox="1"/>
          <p:nvPr/>
        </p:nvSpPr>
        <p:spPr>
          <a:xfrm>
            <a:off x="1764323" y="5038766"/>
            <a:ext cx="477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Y_Class</a:t>
            </a:r>
            <a:r>
              <a:rPr lang="en-US" altLang="ko-KR" b="1" dirty="0"/>
              <a:t>, </a:t>
            </a:r>
            <a:r>
              <a:rPr lang="en-US" altLang="ko-KR" b="1" dirty="0" err="1"/>
              <a:t>Y_Quality</a:t>
            </a:r>
            <a:r>
              <a:rPr lang="en-US" altLang="ko-KR" b="1" dirty="0"/>
              <a:t> </a:t>
            </a:r>
            <a:r>
              <a:rPr lang="ko-KR" altLang="en-US" b="1" dirty="0"/>
              <a:t>피처를 그룹화하여 </a:t>
            </a:r>
            <a:r>
              <a:rPr lang="en-US" altLang="ko-KR" b="1" dirty="0"/>
              <a:t>Quality</a:t>
            </a:r>
            <a:r>
              <a:rPr lang="ko-KR" altLang="en-US" b="1" dirty="0"/>
              <a:t>에 따른 </a:t>
            </a:r>
            <a:r>
              <a:rPr lang="en-US" altLang="ko-KR" b="1" dirty="0"/>
              <a:t>Class </a:t>
            </a:r>
            <a:r>
              <a:rPr lang="ko-KR" altLang="en-US" b="1" dirty="0"/>
              <a:t>별 정량적 범위 추정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F14552-8423-7788-6A1B-50538A21A9D5}"/>
              </a:ext>
            </a:extLst>
          </p:cNvPr>
          <p:cNvSpPr/>
          <p:nvPr/>
        </p:nvSpPr>
        <p:spPr>
          <a:xfrm>
            <a:off x="6096000" y="5795319"/>
            <a:ext cx="2751438" cy="85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86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E4441094-DFE5-D30A-D025-EEB4F8BDDE5C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데이터 피처 소개 및 </a:t>
            </a:r>
            <a:r>
              <a:rPr lang="en-US" altLang="ko-KR" sz="3600" b="1" dirty="0">
                <a:latin typeface="NanumGothic ExtraBold" panose="020B0600000101010101" charset="-127"/>
                <a:ea typeface="NanumGothic ExtraBold" panose="020B0600000101010101" charset="-127"/>
              </a:rPr>
              <a:t>EDA 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과정</a:t>
            </a:r>
            <a:endParaRPr lang="en-US" altLang="ko-KR" sz="36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44D4EB-BB62-4D44-26C5-C532862F38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432"/>
          <a:stretch/>
        </p:blipFill>
        <p:spPr>
          <a:xfrm>
            <a:off x="1669360" y="1366778"/>
            <a:ext cx="6337819" cy="2735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B191CB-DCC1-AD15-B3D9-7B8A27D48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612" y="3910380"/>
            <a:ext cx="8213288" cy="25727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766C3F-D95A-BBC5-BA07-A9215979075F}"/>
              </a:ext>
            </a:extLst>
          </p:cNvPr>
          <p:cNvSpPr/>
          <p:nvPr/>
        </p:nvSpPr>
        <p:spPr>
          <a:xfrm>
            <a:off x="10368745" y="4122669"/>
            <a:ext cx="1649156" cy="2265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FF0E5-0594-0523-2A5F-31B2CCCAB83E}"/>
              </a:ext>
            </a:extLst>
          </p:cNvPr>
          <p:cNvSpPr txBox="1"/>
          <p:nvPr/>
        </p:nvSpPr>
        <p:spPr>
          <a:xfrm>
            <a:off x="5622325" y="1677240"/>
            <a:ext cx="604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train/test dataset</a:t>
            </a:r>
            <a:r>
              <a:rPr lang="ko-KR" altLang="en-US" b="1" dirty="0"/>
              <a:t>에 </a:t>
            </a:r>
            <a:r>
              <a:rPr lang="en-US" altLang="ko-KR" b="1" dirty="0"/>
              <a:t>TIMESTAMP</a:t>
            </a:r>
            <a:r>
              <a:rPr lang="ko-KR" altLang="en-US" b="1" dirty="0"/>
              <a:t>를 세분화하기 위해 </a:t>
            </a:r>
            <a:r>
              <a:rPr lang="en-US" altLang="ko-KR" b="1" dirty="0" err="1"/>
              <a:t>datatime</a:t>
            </a:r>
            <a:r>
              <a:rPr lang="ko-KR" altLang="en-US" b="1" dirty="0"/>
              <a:t>을 통해 월</a:t>
            </a:r>
            <a:r>
              <a:rPr lang="en-US" altLang="ko-KR" b="1" dirty="0"/>
              <a:t>/</a:t>
            </a:r>
            <a:r>
              <a:rPr lang="ko-KR" altLang="en-US" b="1" dirty="0"/>
              <a:t>일</a:t>
            </a:r>
            <a:r>
              <a:rPr lang="en-US" altLang="ko-KR" b="1" dirty="0"/>
              <a:t>/</a:t>
            </a:r>
            <a:r>
              <a:rPr lang="ko-KR" altLang="en-US" b="1" dirty="0"/>
              <a:t>시</a:t>
            </a:r>
            <a:r>
              <a:rPr lang="en-US" altLang="ko-KR" b="1" dirty="0"/>
              <a:t>/</a:t>
            </a:r>
            <a:r>
              <a:rPr lang="ko-KR" altLang="en-US" b="1" dirty="0"/>
              <a:t>분 단위로 분리 후 피처 추가</a:t>
            </a:r>
          </a:p>
        </p:txBody>
      </p:sp>
    </p:spTree>
    <p:extLst>
      <p:ext uri="{BB962C8B-B14F-4D97-AF65-F5344CB8AC3E}">
        <p14:creationId xmlns:p14="http://schemas.microsoft.com/office/powerpoint/2010/main" val="105496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E4441094-DFE5-D30A-D025-EEB4F8BDDE5C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데이터 피처 소개 및 </a:t>
            </a:r>
            <a:r>
              <a:rPr lang="en-US" altLang="ko-KR" sz="3600" b="1" dirty="0">
                <a:latin typeface="NanumGothic ExtraBold" panose="020B0600000101010101" charset="-127"/>
                <a:ea typeface="NanumGothic ExtraBold" panose="020B0600000101010101" charset="-127"/>
              </a:rPr>
              <a:t>EDA 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과정</a:t>
            </a:r>
            <a:endParaRPr lang="en-US" altLang="ko-KR" sz="36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FF0E5-0594-0523-2A5F-31B2CCCAB83E}"/>
              </a:ext>
            </a:extLst>
          </p:cNvPr>
          <p:cNvSpPr txBox="1"/>
          <p:nvPr/>
        </p:nvSpPr>
        <p:spPr>
          <a:xfrm>
            <a:off x="1764323" y="1805457"/>
            <a:ext cx="921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아래와 같은 기준으로 </a:t>
            </a:r>
            <a:r>
              <a:rPr lang="ko-KR" altLang="en-US" dirty="0" err="1"/>
              <a:t>비식별화된</a:t>
            </a:r>
            <a:r>
              <a:rPr lang="ko-KR" altLang="en-US" dirty="0"/>
              <a:t> </a:t>
            </a:r>
            <a:r>
              <a:rPr lang="en-US" altLang="ko-KR" dirty="0"/>
              <a:t>X_ feature</a:t>
            </a:r>
            <a:r>
              <a:rPr lang="ko-KR" altLang="en-US" dirty="0"/>
              <a:t>에 대한 유효데이터 선별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8E623-A01E-683D-256E-8A0054F8F31C}"/>
              </a:ext>
            </a:extLst>
          </p:cNvPr>
          <p:cNvSpPr txBox="1"/>
          <p:nvPr/>
        </p:nvSpPr>
        <p:spPr>
          <a:xfrm>
            <a:off x="1784803" y="2365965"/>
            <a:ext cx="104746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otoSansKR"/>
              </a:rPr>
              <a:t>X_1 ~ X_2875 :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SansKR"/>
              </a:rPr>
              <a:t>공정 과정에서 추출되어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NotoSansKR"/>
              </a:rPr>
              <a:t>비식별화된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SansKR"/>
              </a:rPr>
              <a:t> 변수</a:t>
            </a:r>
            <a:endParaRPr lang="en-US" altLang="ko-KR" b="1" i="0" dirty="0">
              <a:solidFill>
                <a:srgbClr val="FF0000"/>
              </a:solidFill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NotoSansKR"/>
              </a:rPr>
              <a:t>유효 데이터가 </a:t>
            </a:r>
            <a:r>
              <a:rPr lang="en-US" altLang="ko-KR" b="1" i="0" dirty="0">
                <a:effectLst/>
                <a:latin typeface="NotoSansKR"/>
              </a:rPr>
              <a:t>40</a:t>
            </a:r>
            <a:r>
              <a:rPr lang="ko-KR" altLang="en-US" b="1" i="0" dirty="0">
                <a:effectLst/>
                <a:latin typeface="NotoSansKR"/>
              </a:rPr>
              <a:t>개 미만인 피처 제거 </a:t>
            </a:r>
            <a:r>
              <a:rPr lang="en-US" altLang="ko-KR" b="1" i="0" dirty="0">
                <a:effectLst/>
                <a:latin typeface="NotoSansKR"/>
              </a:rPr>
              <a:t>(</a:t>
            </a:r>
            <a:r>
              <a:rPr lang="ko-KR" altLang="en-US" b="1" i="0" dirty="0">
                <a:effectLst/>
                <a:latin typeface="NotoSansKR"/>
              </a:rPr>
              <a:t>총 데이터의 </a:t>
            </a:r>
            <a:r>
              <a:rPr lang="en-US" altLang="ko-KR" b="1" i="0" dirty="0">
                <a:effectLst/>
                <a:latin typeface="NotoSansKR"/>
              </a:rPr>
              <a:t>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otoSansKR"/>
              </a:rPr>
              <a:t>분산이 </a:t>
            </a:r>
            <a:r>
              <a:rPr lang="en-US" altLang="ko-KR" b="1" dirty="0">
                <a:latin typeface="NotoSansKR"/>
              </a:rPr>
              <a:t>1</a:t>
            </a:r>
            <a:r>
              <a:rPr lang="ko-KR" altLang="en-US" b="1" dirty="0">
                <a:latin typeface="NotoSansKR"/>
              </a:rPr>
              <a:t>인 피처 제거</a:t>
            </a:r>
            <a:r>
              <a:rPr lang="en-US" altLang="ko-KR" b="1" dirty="0">
                <a:latin typeface="NotoSansKR"/>
              </a:rPr>
              <a:t>, </a:t>
            </a:r>
            <a:r>
              <a:rPr lang="ko-KR" altLang="en-US" b="1" dirty="0">
                <a:latin typeface="NotoSansKR"/>
              </a:rPr>
              <a:t>즉 </a:t>
            </a:r>
            <a:r>
              <a:rPr lang="ko-KR" altLang="en-US" b="1" dirty="0" err="1">
                <a:latin typeface="NotoSansKR"/>
              </a:rPr>
              <a:t>단일값으로</a:t>
            </a:r>
            <a:r>
              <a:rPr lang="ko-KR" altLang="en-US" b="1" dirty="0">
                <a:latin typeface="NotoSansKR"/>
              </a:rPr>
              <a:t> 구성된 피처 제거 </a:t>
            </a:r>
            <a:r>
              <a:rPr lang="en-US" altLang="ko-KR" b="1" dirty="0">
                <a:latin typeface="NotoSansKR"/>
              </a:rPr>
              <a:t>(train.csv </a:t>
            </a:r>
            <a:r>
              <a:rPr lang="ko-KR" altLang="en-US" b="1" dirty="0">
                <a:latin typeface="NotoSansKR"/>
              </a:rPr>
              <a:t>기준 </a:t>
            </a:r>
            <a:r>
              <a:rPr lang="en-US" altLang="ko-KR" b="1" dirty="0">
                <a:latin typeface="NotoSansKR"/>
              </a:rPr>
              <a:t>372</a:t>
            </a:r>
            <a:r>
              <a:rPr lang="ko-KR" altLang="en-US" b="1" dirty="0">
                <a:latin typeface="NotoSansKR"/>
              </a:rPr>
              <a:t>개의 피처 </a:t>
            </a:r>
            <a:r>
              <a:rPr lang="en-US" altLang="ko-KR" b="1" dirty="0">
                <a:latin typeface="NotoSansKR"/>
              </a:rPr>
              <a:t>drop)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dirty="0"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dirty="0"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i="0" dirty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dirty="0">
              <a:latin typeface="NotoSansKR"/>
            </a:endParaRPr>
          </a:p>
          <a:p>
            <a:pPr algn="ctr"/>
            <a:r>
              <a:rPr lang="en-US" altLang="ko-KR" b="1" i="0" u="sng" dirty="0" err="1">
                <a:effectLst/>
                <a:highlight>
                  <a:srgbClr val="FFFF00"/>
                </a:highlight>
                <a:latin typeface="NotoSansKR"/>
              </a:rPr>
              <a:t>X_feature</a:t>
            </a:r>
            <a:r>
              <a:rPr lang="ko-KR" altLang="en-US" b="1" i="0" u="sng" dirty="0">
                <a:effectLst/>
                <a:highlight>
                  <a:srgbClr val="FFFF00"/>
                </a:highlight>
                <a:latin typeface="NotoSansKR"/>
              </a:rPr>
              <a:t>에 대해 </a:t>
            </a:r>
            <a:r>
              <a:rPr lang="en-US" altLang="ko-KR" b="1" i="0" u="sng" dirty="0">
                <a:effectLst/>
                <a:highlight>
                  <a:srgbClr val="FFFF00"/>
                </a:highlight>
                <a:latin typeface="NotoSansKR"/>
              </a:rPr>
              <a:t>trainset</a:t>
            </a:r>
            <a:r>
              <a:rPr lang="en-US" altLang="ko-KR" b="1" u="sng" dirty="0">
                <a:highlight>
                  <a:srgbClr val="FFFF00"/>
                </a:highlight>
                <a:latin typeface="NotoSansKR"/>
              </a:rPr>
              <a:t>,</a:t>
            </a:r>
            <a:r>
              <a:rPr lang="ko-KR" altLang="en-US" b="1" u="sng" dirty="0">
                <a:highlight>
                  <a:srgbClr val="FFFF00"/>
                </a:highlight>
                <a:latin typeface="NotoSansKR"/>
              </a:rPr>
              <a:t> </a:t>
            </a:r>
            <a:r>
              <a:rPr lang="en-US" altLang="ko-KR" b="1" u="sng" dirty="0" err="1">
                <a:highlight>
                  <a:srgbClr val="FFFF00"/>
                </a:highlight>
                <a:latin typeface="NotoSansKR"/>
              </a:rPr>
              <a:t>testset</a:t>
            </a:r>
            <a:r>
              <a:rPr lang="ko-KR" altLang="en-US" b="1" u="sng" dirty="0">
                <a:highlight>
                  <a:srgbClr val="FFFF00"/>
                </a:highlight>
                <a:latin typeface="NotoSansKR"/>
              </a:rPr>
              <a:t> 모두 </a:t>
            </a:r>
            <a:r>
              <a:rPr lang="en-US" altLang="ko-KR" b="1" u="sng" dirty="0">
                <a:highlight>
                  <a:srgbClr val="FFFF00"/>
                </a:highlight>
                <a:latin typeface="NotoSansKR"/>
              </a:rPr>
              <a:t>547</a:t>
            </a:r>
            <a:r>
              <a:rPr lang="ko-KR" altLang="en-US" b="1" u="sng" dirty="0">
                <a:highlight>
                  <a:srgbClr val="FFFF00"/>
                </a:highlight>
                <a:latin typeface="NotoSansKR"/>
              </a:rPr>
              <a:t>개 </a:t>
            </a:r>
            <a:r>
              <a:rPr lang="en-US" altLang="ko-KR" b="1" u="sng" dirty="0">
                <a:highlight>
                  <a:srgbClr val="FFFF00"/>
                </a:highlight>
                <a:latin typeface="NotoSansKR"/>
              </a:rPr>
              <a:t>feature drop</a:t>
            </a:r>
            <a:r>
              <a:rPr lang="ko-KR" altLang="en-US" b="1" u="sng" dirty="0">
                <a:highlight>
                  <a:srgbClr val="FFFF00"/>
                </a:highlight>
                <a:latin typeface="NotoSansKR"/>
              </a:rPr>
              <a:t> </a:t>
            </a:r>
            <a:endParaRPr lang="en-US" altLang="ko-KR" b="1" i="0" u="sng" dirty="0">
              <a:effectLst/>
              <a:highlight>
                <a:srgbClr val="FFFF00"/>
              </a:highlight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1" i="0" dirty="0">
              <a:effectLst/>
              <a:latin typeface="NotoSansKR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9DC56F-93A5-E154-6229-90EBE1937B81}"/>
              </a:ext>
            </a:extLst>
          </p:cNvPr>
          <p:cNvSpPr/>
          <p:nvPr/>
        </p:nvSpPr>
        <p:spPr>
          <a:xfrm>
            <a:off x="1764323" y="2174789"/>
            <a:ext cx="10332942" cy="3521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966A1D-C593-F542-CC04-12A56341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914" y="3786995"/>
            <a:ext cx="2149026" cy="13717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15BAE5-4CAA-3C89-D200-94316D0D6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768" y="3786995"/>
            <a:ext cx="1991621" cy="129493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3220BD-C447-B38A-4619-951826D4218B}"/>
              </a:ext>
            </a:extLst>
          </p:cNvPr>
          <p:cNvCxnSpPr/>
          <p:nvPr/>
        </p:nvCxnSpPr>
        <p:spPr>
          <a:xfrm>
            <a:off x="6096000" y="4324865"/>
            <a:ext cx="12609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E4441094-DFE5-D30A-D025-EEB4F8BDDE5C}"/>
              </a:ext>
            </a:extLst>
          </p:cNvPr>
          <p:cNvSpPr txBox="1">
            <a:spLocks/>
          </p:cNvSpPr>
          <p:nvPr/>
        </p:nvSpPr>
        <p:spPr>
          <a:xfrm>
            <a:off x="1764323" y="211955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latin typeface="NanumGothic ExtraBold" panose="020B0600000101010101" charset="-127"/>
                <a:ea typeface="NanumGothic ExtraBold" panose="020B0600000101010101" charset="-127"/>
              </a:rPr>
              <a:t>X_feature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 선정 및 </a:t>
            </a:r>
            <a:r>
              <a:rPr lang="ko-KR" altLang="en-US" sz="3600" b="1" dirty="0" err="1">
                <a:latin typeface="NanumGothic ExtraBold" panose="020B0600000101010101" charset="-127"/>
                <a:ea typeface="NanumGothic ExtraBold" panose="020B0600000101010101" charset="-127"/>
              </a:rPr>
              <a:t>결측치</a:t>
            </a:r>
            <a:r>
              <a:rPr lang="ko-KR" altLang="en-US" sz="3600" b="1" dirty="0">
                <a:latin typeface="NanumGothic ExtraBold" panose="020B0600000101010101" charset="-127"/>
                <a:ea typeface="NanumGothic ExtraBold" panose="020B0600000101010101" charset="-127"/>
              </a:rPr>
              <a:t> 처리</a:t>
            </a:r>
            <a:endParaRPr lang="en-US" altLang="ko-KR" sz="3600"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1A3865-22B7-B8D7-F3C5-993E5BA42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1"/>
          <a:stretch/>
        </p:blipFill>
        <p:spPr>
          <a:xfrm>
            <a:off x="7373816" y="1761480"/>
            <a:ext cx="4496783" cy="40267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17C30F-A442-D3A4-93A4-342378EAC020}"/>
              </a:ext>
            </a:extLst>
          </p:cNvPr>
          <p:cNvSpPr/>
          <p:nvPr/>
        </p:nvSpPr>
        <p:spPr>
          <a:xfrm>
            <a:off x="1352047" y="2284826"/>
            <a:ext cx="4743953" cy="260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>
                <a:solidFill>
                  <a:schemeClr val="tx1"/>
                </a:solidFill>
              </a:rPr>
              <a:t>feature </a:t>
            </a:r>
            <a:r>
              <a:rPr lang="ko-KR" altLang="en-US" sz="2400">
                <a:solidFill>
                  <a:schemeClr val="tx1"/>
                </a:solidFill>
              </a:rPr>
              <a:t>중요도가 높은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/>
            <a:r>
              <a:rPr lang="ko-KR" altLang="en-US" sz="2400">
                <a:solidFill>
                  <a:schemeClr val="tx1"/>
                </a:solidFill>
              </a:rPr>
              <a:t>상위 </a:t>
            </a:r>
            <a:r>
              <a:rPr lang="en-US" altLang="ko-KR" sz="2400">
                <a:solidFill>
                  <a:schemeClr val="tx1"/>
                </a:solidFill>
              </a:rPr>
              <a:t>20</a:t>
            </a:r>
            <a:r>
              <a:rPr lang="ko-KR" altLang="en-US" sz="2400">
                <a:solidFill>
                  <a:schemeClr val="tx1"/>
                </a:solidFill>
              </a:rPr>
              <a:t>개 </a:t>
            </a:r>
            <a:r>
              <a:rPr lang="en-US" altLang="ko-KR" sz="2400">
                <a:solidFill>
                  <a:schemeClr val="tx1"/>
                </a:solidFill>
              </a:rPr>
              <a:t>X_feature</a:t>
            </a:r>
            <a:r>
              <a:rPr lang="ko-KR" altLang="en-US" sz="2400">
                <a:solidFill>
                  <a:schemeClr val="tx1"/>
                </a:solidFill>
              </a:rPr>
              <a:t> 선정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2F634-C6C1-08D1-5841-49F804833B9A}"/>
              </a:ext>
            </a:extLst>
          </p:cNvPr>
          <p:cNvSpPr txBox="1"/>
          <p:nvPr/>
        </p:nvSpPr>
        <p:spPr>
          <a:xfrm>
            <a:off x="7115908" y="6010742"/>
            <a:ext cx="6564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Importance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RandomForestRegressor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9456F99-A0A7-9F82-697E-035F8A621965}"/>
              </a:ext>
            </a:extLst>
          </p:cNvPr>
          <p:cNvSpPr/>
          <p:nvPr/>
        </p:nvSpPr>
        <p:spPr>
          <a:xfrm>
            <a:off x="6096000" y="3585259"/>
            <a:ext cx="926123" cy="50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04EFFC-F9BB-CEF5-C2B1-FC1522D4585E}"/>
              </a:ext>
            </a:extLst>
          </p:cNvPr>
          <p:cNvSpPr/>
          <p:nvPr/>
        </p:nvSpPr>
        <p:spPr>
          <a:xfrm>
            <a:off x="1889361" y="2434021"/>
            <a:ext cx="3669323" cy="28085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7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CUAI_BASIC 1조</Template>
  <TotalTime>331</TotalTime>
  <Words>1177</Words>
  <Application>Microsoft Office PowerPoint</Application>
  <PresentationFormat>와이드스크린</PresentationFormat>
  <Paragraphs>164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NanumGothic ExtraBold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고가연</dc:creator>
  <cp:lastModifiedBy>성현우</cp:lastModifiedBy>
  <cp:revision>5</cp:revision>
  <dcterms:created xsi:type="dcterms:W3CDTF">2023-07-23T09:23:00Z</dcterms:created>
  <dcterms:modified xsi:type="dcterms:W3CDTF">2023-07-24T10:08:04Z</dcterms:modified>
</cp:coreProperties>
</file>