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AC1B0-8E3B-469D-A2F9-E8706E14D3D6}" v="2" dt="2023-07-02T15:21:07.545"/>
    <p1510:client id="{5687CE51-7B5A-45D6-BA43-107F407BAE78}" v="28" dt="2023-07-02T12:27:55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혜연" userId="c60368c85c598515" providerId="LiveId" clId="{43DAC1B0-8E3B-469D-A2F9-E8706E14D3D6}"/>
    <pc:docChg chg="modSld">
      <pc:chgData name="이 혜연" userId="c60368c85c598515" providerId="LiveId" clId="{43DAC1B0-8E3B-469D-A2F9-E8706E14D3D6}" dt="2023-07-02T15:21:10.740" v="10" actId="20577"/>
      <pc:docMkLst>
        <pc:docMk/>
      </pc:docMkLst>
      <pc:sldChg chg="modSp mod">
        <pc:chgData name="이 혜연" userId="c60368c85c598515" providerId="LiveId" clId="{43DAC1B0-8E3B-469D-A2F9-E8706E14D3D6}" dt="2023-07-02T15:21:10.740" v="10" actId="20577"/>
        <pc:sldMkLst>
          <pc:docMk/>
          <pc:sldMk cId="455872943" sldId="260"/>
        </pc:sldMkLst>
        <pc:spChg chg="mod">
          <ac:chgData name="이 혜연" userId="c60368c85c598515" providerId="LiveId" clId="{43DAC1B0-8E3B-469D-A2F9-E8706E14D3D6}" dt="2023-07-02T15:21:10.740" v="10" actId="20577"/>
          <ac:spMkLst>
            <pc:docMk/>
            <pc:sldMk cId="455872943" sldId="260"/>
            <ac:spMk id="2" creationId="{669F7D81-9267-E672-635D-60DAAEBF0B30}"/>
          </ac:spMkLst>
        </pc:spChg>
      </pc:sldChg>
      <pc:sldChg chg="modSp mod">
        <pc:chgData name="이 혜연" userId="c60368c85c598515" providerId="LiveId" clId="{43DAC1B0-8E3B-469D-A2F9-E8706E14D3D6}" dt="2023-07-02T14:55:48.927" v="0" actId="255"/>
        <pc:sldMkLst>
          <pc:docMk/>
          <pc:sldMk cId="736982567" sldId="261"/>
        </pc:sldMkLst>
        <pc:spChg chg="mod">
          <ac:chgData name="이 혜연" userId="c60368c85c598515" providerId="LiveId" clId="{43DAC1B0-8E3B-469D-A2F9-E8706E14D3D6}" dt="2023-07-02T14:55:48.927" v="0" actId="255"/>
          <ac:spMkLst>
            <pc:docMk/>
            <pc:sldMk cId="736982567" sldId="261"/>
            <ac:spMk id="2" creationId="{7B7E8CFA-518B-FA88-2168-59490037C3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20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34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하계 컨퍼런스 </a:t>
            </a:r>
            <a:r>
              <a:rPr lang="en-US" altLang="ko" sz="2500" b="1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NLP</a:t>
            </a:r>
            <a:r>
              <a:rPr lang="ko" sz="2500" b="1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" sz="2500" b="1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  <a:endParaRPr sz="2500" b="1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07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이혜연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깜빡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!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ㅎ</a:t>
            </a:r>
            <a:endParaRPr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489622" y="2249421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스터디원 1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김건호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스터디원 2 : 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혜연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스터디원 3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최동욱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NanumGothic ExtraBold"/>
                <a:sym typeface="NanumGothic ExtraBold"/>
              </a:rPr>
              <a:t>주제 선정</a:t>
            </a:r>
            <a:endParaRPr sz="2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85A4B6-EEB1-CE2F-C047-6FD892BF1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01" y="888466"/>
            <a:ext cx="3001515" cy="3019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40096C-F7E1-AC78-3C5B-2D2792492A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965"/>
          <a:stretch/>
        </p:blipFill>
        <p:spPr>
          <a:xfrm>
            <a:off x="5316913" y="951358"/>
            <a:ext cx="2719504" cy="2893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C6000-5639-B4B1-091B-AC70DFFE221C}"/>
              </a:ext>
            </a:extLst>
          </p:cNvPr>
          <p:cNvSpPr txBox="1"/>
          <p:nvPr/>
        </p:nvSpPr>
        <p:spPr>
          <a:xfrm>
            <a:off x="1793718" y="4199190"/>
            <a:ext cx="62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만개의 레시피 사이트를 활용하여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냉장고에 있는 재료를 입력하면 만들어 먹을 수 있는 레시피 추천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식당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메뉴평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에브리타임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감성분석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NanumGothic ExtraBold"/>
                <a:sym typeface="NanumGothic ExtraBold"/>
              </a:rPr>
              <a:t>주제 선정</a:t>
            </a:r>
            <a:endParaRPr sz="2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1781B1-AC51-CED3-FD97-3DAD13A387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124"/>
          <a:stretch/>
        </p:blipFill>
        <p:spPr>
          <a:xfrm>
            <a:off x="1408975" y="925170"/>
            <a:ext cx="6984641" cy="1757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321D29-A34A-4B75-AB41-EF426B37BA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983"/>
          <a:stretch/>
        </p:blipFill>
        <p:spPr>
          <a:xfrm>
            <a:off x="1461587" y="2930471"/>
            <a:ext cx="4153601" cy="1870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54D4BB-F7E3-181B-4D7A-57B2821B41D3}"/>
              </a:ext>
            </a:extLst>
          </p:cNvPr>
          <p:cNvSpPr txBox="1"/>
          <p:nvPr/>
        </p:nvSpPr>
        <p:spPr>
          <a:xfrm>
            <a:off x="5928575" y="3604155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국민청원 사이트에 올라온 글을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바탕으로 기사를 작성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NanumGothic ExtraBold"/>
                <a:sym typeface="NanumGothic ExtraBold"/>
              </a:rPr>
              <a:t>주제 선정</a:t>
            </a:r>
            <a:endParaRPr sz="2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4D4BB-F7E3-181B-4D7A-57B2821B41D3}"/>
              </a:ext>
            </a:extLst>
          </p:cNvPr>
          <p:cNvSpPr txBox="1"/>
          <p:nvPr/>
        </p:nvSpPr>
        <p:spPr>
          <a:xfrm>
            <a:off x="1434775" y="949041"/>
            <a:ext cx="495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국민청원 사이트에 올라온 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크롤링하여 데이터셋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F7D81-9267-E672-635D-60DAAEBF0B30}"/>
              </a:ext>
            </a:extLst>
          </p:cNvPr>
          <p:cNvSpPr txBox="1"/>
          <p:nvPr/>
        </p:nvSpPr>
        <p:spPr>
          <a:xfrm>
            <a:off x="1408975" y="1350683"/>
            <a:ext cx="4200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각자 맡은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Generation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모델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공부하고 코드 보기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0AB2D6A-A9CA-7011-C7FA-AD1FB1B56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40" y="2025379"/>
            <a:ext cx="12668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E946C1-9C25-FDE4-05EF-7088B6788DB5}"/>
              </a:ext>
            </a:extLst>
          </p:cNvPr>
          <p:cNvSpPr txBox="1"/>
          <p:nvPr/>
        </p:nvSpPr>
        <p:spPr>
          <a:xfrm>
            <a:off x="1663320" y="4739426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GPT3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2" name="Picture 8" descr="T5을 사용한 트랜스포머 모델">
            <a:extLst>
              <a:ext uri="{FF2B5EF4-FFF2-40B4-BE49-F238E27FC236}">
                <a16:creationId xmlns:a16="http://schemas.microsoft.com/office/drawing/2014/main" id="{79995EA6-F568-421A-DE9D-5F3D7796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85" y="1821429"/>
            <a:ext cx="2650879" cy="322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3DF70-45FC-1476-CA7D-16A3718B4B74}"/>
              </a:ext>
            </a:extLst>
          </p:cNvPr>
          <p:cNvSpPr txBox="1"/>
          <p:nvPr/>
        </p:nvSpPr>
        <p:spPr>
          <a:xfrm>
            <a:off x="3975077" y="217950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T5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20E06-56E8-680E-828F-F79B7E9C2945}"/>
              </a:ext>
            </a:extLst>
          </p:cNvPr>
          <p:cNvSpPr txBox="1"/>
          <p:nvPr/>
        </p:nvSpPr>
        <p:spPr>
          <a:xfrm>
            <a:off x="5897550" y="2941873"/>
            <a:ext cx="31085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GPT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같은 모델에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 codes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45587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E8CFA-518B-FA88-2168-59490037C3CC}"/>
              </a:ext>
            </a:extLst>
          </p:cNvPr>
          <p:cNvSpPr txBox="1"/>
          <p:nvPr/>
        </p:nvSpPr>
        <p:spPr>
          <a:xfrm>
            <a:off x="4292959" y="241786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369825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화면 슬라이드 쇼(16:9)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HY견고딕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이혜연</dc:creator>
  <cp:lastModifiedBy>이 혜연</cp:lastModifiedBy>
  <cp:revision>1</cp:revision>
  <dcterms:modified xsi:type="dcterms:W3CDTF">2023-07-02T15:21:13Z</dcterms:modified>
</cp:coreProperties>
</file>