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74" r:id="rId5"/>
    <p:sldId id="276" r:id="rId6"/>
    <p:sldId id="277" r:id="rId7"/>
    <p:sldId id="259" r:id="rId8"/>
    <p:sldId id="273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6E760D-8244-4E65-9EC8-98DBA6429F2F}" v="33" dt="2023-07-02T10:24:15.32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540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지환 설" userId="cebc7f9027994f55" providerId="LiveId" clId="{686E760D-8244-4E65-9EC8-98DBA6429F2F}"/>
    <pc:docChg chg="undo redo custSel addSld modSld sldOrd">
      <pc:chgData name="지환 설" userId="cebc7f9027994f55" providerId="LiveId" clId="{686E760D-8244-4E65-9EC8-98DBA6429F2F}" dt="2023-07-02T10:25:02.499" v="1499" actId="20577"/>
      <pc:docMkLst>
        <pc:docMk/>
      </pc:docMkLst>
      <pc:sldChg chg="modSp mod">
        <pc:chgData name="지환 설" userId="cebc7f9027994f55" providerId="LiveId" clId="{686E760D-8244-4E65-9EC8-98DBA6429F2F}" dt="2023-07-02T03:33:22.324" v="366" actId="20577"/>
        <pc:sldMkLst>
          <pc:docMk/>
          <pc:sldMk cId="0" sldId="256"/>
        </pc:sldMkLst>
        <pc:spChg chg="mod">
          <ac:chgData name="지환 설" userId="cebc7f9027994f55" providerId="LiveId" clId="{686E760D-8244-4E65-9EC8-98DBA6429F2F}" dt="2023-07-02T03:33:22.324" v="366" actId="20577"/>
          <ac:spMkLst>
            <pc:docMk/>
            <pc:sldMk cId="0" sldId="256"/>
            <ac:spMk id="55" creationId="{00000000-0000-0000-0000-000000000000}"/>
          </ac:spMkLst>
        </pc:spChg>
      </pc:sldChg>
      <pc:sldChg chg="modSp mod">
        <pc:chgData name="지환 설" userId="cebc7f9027994f55" providerId="LiveId" clId="{686E760D-8244-4E65-9EC8-98DBA6429F2F}" dt="2023-07-02T02:08:35.102" v="295" actId="2711"/>
        <pc:sldMkLst>
          <pc:docMk/>
          <pc:sldMk cId="0" sldId="257"/>
        </pc:sldMkLst>
        <pc:spChg chg="mod">
          <ac:chgData name="지환 설" userId="cebc7f9027994f55" providerId="LiveId" clId="{686E760D-8244-4E65-9EC8-98DBA6429F2F}" dt="2023-07-02T01:56:44.413" v="48" actId="20577"/>
          <ac:spMkLst>
            <pc:docMk/>
            <pc:sldMk cId="0" sldId="257"/>
            <ac:spMk id="65" creationId="{00000000-0000-0000-0000-000000000000}"/>
          </ac:spMkLst>
        </pc:spChg>
        <pc:spChg chg="mod">
          <ac:chgData name="지환 설" userId="cebc7f9027994f55" providerId="LiveId" clId="{686E760D-8244-4E65-9EC8-98DBA6429F2F}" dt="2023-07-02T02:08:35.102" v="295" actId="2711"/>
          <ac:spMkLst>
            <pc:docMk/>
            <pc:sldMk cId="0" sldId="257"/>
            <ac:spMk id="66" creationId="{00000000-0000-0000-0000-000000000000}"/>
          </ac:spMkLst>
        </pc:spChg>
        <pc:spChg chg="mod">
          <ac:chgData name="지환 설" userId="cebc7f9027994f55" providerId="LiveId" clId="{686E760D-8244-4E65-9EC8-98DBA6429F2F}" dt="2023-07-02T02:07:50.435" v="283" actId="20577"/>
          <ac:spMkLst>
            <pc:docMk/>
            <pc:sldMk cId="0" sldId="257"/>
            <ac:spMk id="67" creationId="{00000000-0000-0000-0000-000000000000}"/>
          </ac:spMkLst>
        </pc:spChg>
      </pc:sldChg>
      <pc:sldChg chg="addSp delSp modSp mod ord">
        <pc:chgData name="지환 설" userId="cebc7f9027994f55" providerId="LiveId" clId="{686E760D-8244-4E65-9EC8-98DBA6429F2F}" dt="2023-07-02T09:47:03.513" v="1081" actId="20577"/>
        <pc:sldMkLst>
          <pc:docMk/>
          <pc:sldMk cId="0" sldId="258"/>
        </pc:sldMkLst>
        <pc:spChg chg="add mod">
          <ac:chgData name="지환 설" userId="cebc7f9027994f55" providerId="LiveId" clId="{686E760D-8244-4E65-9EC8-98DBA6429F2F}" dt="2023-07-02T07:22:37.220" v="665" actId="20577"/>
          <ac:spMkLst>
            <pc:docMk/>
            <pc:sldMk cId="0" sldId="258"/>
            <ac:spMk id="2" creationId="{4AED2481-1961-8000-DB1A-75D30A159BDD}"/>
          </ac:spMkLst>
        </pc:spChg>
        <pc:spChg chg="add del mod">
          <ac:chgData name="지환 설" userId="cebc7f9027994f55" providerId="LiveId" clId="{686E760D-8244-4E65-9EC8-98DBA6429F2F}" dt="2023-07-02T07:06:08.339" v="538" actId="478"/>
          <ac:spMkLst>
            <pc:docMk/>
            <pc:sldMk cId="0" sldId="258"/>
            <ac:spMk id="3" creationId="{C843F89E-5A33-624A-63AF-6F627DA6CE75}"/>
          </ac:spMkLst>
        </pc:spChg>
        <pc:spChg chg="add mod">
          <ac:chgData name="지환 설" userId="cebc7f9027994f55" providerId="LiveId" clId="{686E760D-8244-4E65-9EC8-98DBA6429F2F}" dt="2023-07-02T09:47:03.513" v="1081" actId="20577"/>
          <ac:spMkLst>
            <pc:docMk/>
            <pc:sldMk cId="0" sldId="258"/>
            <ac:spMk id="4" creationId="{AB05651B-E30F-6D4A-CF30-6525298835A6}"/>
          </ac:spMkLst>
        </pc:spChg>
        <pc:spChg chg="mod">
          <ac:chgData name="지환 설" userId="cebc7f9027994f55" providerId="LiveId" clId="{686E760D-8244-4E65-9EC8-98DBA6429F2F}" dt="2023-07-02T06:42:01.501" v="522" actId="20577"/>
          <ac:spMkLst>
            <pc:docMk/>
            <pc:sldMk cId="0" sldId="258"/>
            <ac:spMk id="75" creationId="{00000000-0000-0000-0000-000000000000}"/>
          </ac:spMkLst>
        </pc:spChg>
        <pc:picChg chg="add del mod">
          <ac:chgData name="지환 설" userId="cebc7f9027994f55" providerId="LiveId" clId="{686E760D-8244-4E65-9EC8-98DBA6429F2F}" dt="2023-07-02T07:06:11.287" v="539" actId="478"/>
          <ac:picMkLst>
            <pc:docMk/>
            <pc:sldMk cId="0" sldId="258"/>
            <ac:picMk id="1026" creationId="{F61DC24C-A4B2-3D14-ED70-CDDF3C56909C}"/>
          </ac:picMkLst>
        </pc:picChg>
        <pc:picChg chg="add del mod">
          <ac:chgData name="지환 설" userId="cebc7f9027994f55" providerId="LiveId" clId="{686E760D-8244-4E65-9EC8-98DBA6429F2F}" dt="2023-07-02T07:06:11.287" v="539" actId="478"/>
          <ac:picMkLst>
            <pc:docMk/>
            <pc:sldMk cId="0" sldId="258"/>
            <ac:picMk id="1028" creationId="{7DEBF302-F017-4C9D-6748-7E58DCA40D7F}"/>
          </ac:picMkLst>
        </pc:picChg>
        <pc:picChg chg="add del mod">
          <ac:chgData name="지환 설" userId="cebc7f9027994f55" providerId="LiveId" clId="{686E760D-8244-4E65-9EC8-98DBA6429F2F}" dt="2023-07-02T07:06:08.339" v="538" actId="478"/>
          <ac:picMkLst>
            <pc:docMk/>
            <pc:sldMk cId="0" sldId="258"/>
            <ac:picMk id="1030" creationId="{A8FFA985-4011-9FE3-C46C-CB380F926ECE}"/>
          </ac:picMkLst>
        </pc:picChg>
      </pc:sldChg>
      <pc:sldChg chg="addSp delSp modSp mod">
        <pc:chgData name="지환 설" userId="cebc7f9027994f55" providerId="LiveId" clId="{686E760D-8244-4E65-9EC8-98DBA6429F2F}" dt="2023-07-02T10:25:02.499" v="1499" actId="20577"/>
        <pc:sldMkLst>
          <pc:docMk/>
          <pc:sldMk cId="0" sldId="259"/>
        </pc:sldMkLst>
        <pc:spChg chg="add del mod">
          <ac:chgData name="지환 설" userId="cebc7f9027994f55" providerId="LiveId" clId="{686E760D-8244-4E65-9EC8-98DBA6429F2F}" dt="2023-07-02T10:00:47.785" v="1083" actId="478"/>
          <ac:spMkLst>
            <pc:docMk/>
            <pc:sldMk cId="0" sldId="259"/>
            <ac:spMk id="2" creationId="{CACD5D19-CD99-DE70-E74B-4E789DB6E2AE}"/>
          </ac:spMkLst>
        </pc:spChg>
        <pc:spChg chg="mod">
          <ac:chgData name="지환 설" userId="cebc7f9027994f55" providerId="LiveId" clId="{686E760D-8244-4E65-9EC8-98DBA6429F2F}" dt="2023-07-02T09:39:25.283" v="1027" actId="20577"/>
          <ac:spMkLst>
            <pc:docMk/>
            <pc:sldMk cId="0" sldId="259"/>
            <ac:spMk id="83" creationId="{00000000-0000-0000-0000-000000000000}"/>
          </ac:spMkLst>
        </pc:spChg>
        <pc:graphicFrameChg chg="add mod modGraphic">
          <ac:chgData name="지환 설" userId="cebc7f9027994f55" providerId="LiveId" clId="{686E760D-8244-4E65-9EC8-98DBA6429F2F}" dt="2023-07-02T10:25:02.499" v="1499" actId="20577"/>
          <ac:graphicFrameMkLst>
            <pc:docMk/>
            <pc:sldMk cId="0" sldId="259"/>
            <ac:graphicFrameMk id="3" creationId="{599EA2AF-9B86-698A-8DF8-781871E8C1C9}"/>
          </ac:graphicFrameMkLst>
        </pc:graphicFrameChg>
      </pc:sldChg>
      <pc:sldChg chg="modSp add mod">
        <pc:chgData name="지환 설" userId="cebc7f9027994f55" providerId="LiveId" clId="{686E760D-8244-4E65-9EC8-98DBA6429F2F}" dt="2023-07-02T06:42:29.177" v="524" actId="2711"/>
        <pc:sldMkLst>
          <pc:docMk/>
          <pc:sldMk cId="259891783" sldId="273"/>
        </pc:sldMkLst>
        <pc:spChg chg="mod">
          <ac:chgData name="지환 설" userId="cebc7f9027994f55" providerId="LiveId" clId="{686E760D-8244-4E65-9EC8-98DBA6429F2F}" dt="2023-07-02T06:42:29.177" v="524" actId="2711"/>
          <ac:spMkLst>
            <pc:docMk/>
            <pc:sldMk cId="259891783" sldId="273"/>
            <ac:spMk id="83" creationId="{00000000-0000-0000-0000-000000000000}"/>
          </ac:spMkLst>
        </pc:spChg>
      </pc:sldChg>
      <pc:sldChg chg="modSp add mod">
        <pc:chgData name="지환 설" userId="cebc7f9027994f55" providerId="LiveId" clId="{686E760D-8244-4E65-9EC8-98DBA6429F2F}" dt="2023-07-02T10:10:58.939" v="1293" actId="20577"/>
        <pc:sldMkLst>
          <pc:docMk/>
          <pc:sldMk cId="1813316717" sldId="274"/>
        </pc:sldMkLst>
        <pc:spChg chg="mod">
          <ac:chgData name="지환 설" userId="cebc7f9027994f55" providerId="LiveId" clId="{686E760D-8244-4E65-9EC8-98DBA6429F2F}" dt="2023-07-02T10:10:58.939" v="1293" actId="20577"/>
          <ac:spMkLst>
            <pc:docMk/>
            <pc:sldMk cId="1813316717" sldId="274"/>
            <ac:spMk id="2" creationId="{4AED2481-1961-8000-DB1A-75D30A159BDD}"/>
          </ac:spMkLst>
        </pc:spChg>
        <pc:spChg chg="mod">
          <ac:chgData name="지환 설" userId="cebc7f9027994f55" providerId="LiveId" clId="{686E760D-8244-4E65-9EC8-98DBA6429F2F}" dt="2023-07-02T09:32:32.038" v="851" actId="1076"/>
          <ac:spMkLst>
            <pc:docMk/>
            <pc:sldMk cId="1813316717" sldId="274"/>
            <ac:spMk id="3" creationId="{C843F89E-5A33-624A-63AF-6F627DA6CE75}"/>
          </ac:spMkLst>
        </pc:spChg>
        <pc:picChg chg="mod">
          <ac:chgData name="지환 설" userId="cebc7f9027994f55" providerId="LiveId" clId="{686E760D-8244-4E65-9EC8-98DBA6429F2F}" dt="2023-07-02T09:32:32.038" v="851" actId="1076"/>
          <ac:picMkLst>
            <pc:docMk/>
            <pc:sldMk cId="1813316717" sldId="274"/>
            <ac:picMk id="1026" creationId="{F61DC24C-A4B2-3D14-ED70-CDDF3C56909C}"/>
          </ac:picMkLst>
        </pc:picChg>
        <pc:picChg chg="mod">
          <ac:chgData name="지환 설" userId="cebc7f9027994f55" providerId="LiveId" clId="{686E760D-8244-4E65-9EC8-98DBA6429F2F}" dt="2023-07-02T09:32:32.038" v="851" actId="1076"/>
          <ac:picMkLst>
            <pc:docMk/>
            <pc:sldMk cId="1813316717" sldId="274"/>
            <ac:picMk id="1028" creationId="{7DEBF302-F017-4C9D-6748-7E58DCA40D7F}"/>
          </ac:picMkLst>
        </pc:picChg>
        <pc:picChg chg="mod">
          <ac:chgData name="지환 설" userId="cebc7f9027994f55" providerId="LiveId" clId="{686E760D-8244-4E65-9EC8-98DBA6429F2F}" dt="2023-07-02T09:32:32.038" v="851" actId="1076"/>
          <ac:picMkLst>
            <pc:docMk/>
            <pc:sldMk cId="1813316717" sldId="274"/>
            <ac:picMk id="1030" creationId="{A8FFA985-4011-9FE3-C46C-CB380F926EC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8d7eca59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8d7eca59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80871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46141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651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1463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1339750" y="2710050"/>
            <a:ext cx="4979400" cy="1565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 b="1" dirty="0">
                <a:solidFill>
                  <a:srgbClr val="19264B"/>
                </a:solidFill>
                <a:latin typeface="+mj-ea"/>
                <a:ea typeface="+mj-ea"/>
              </a:rPr>
              <a:t>CUAI </a:t>
            </a:r>
            <a:r>
              <a:rPr lang="en-US" altLang="ko" sz="2500" b="1" dirty="0">
                <a:solidFill>
                  <a:srgbClr val="19264B"/>
                </a:solidFill>
                <a:latin typeface="+mj-ea"/>
                <a:ea typeface="+mj-ea"/>
              </a:rPr>
              <a:t>Conference NLP 3</a:t>
            </a:r>
            <a:r>
              <a:rPr lang="ko-KR" altLang="en-US" sz="2500" b="1" dirty="0">
                <a:solidFill>
                  <a:srgbClr val="19264B"/>
                </a:solidFill>
                <a:latin typeface="+mj-ea"/>
                <a:ea typeface="+mj-ea"/>
              </a:rPr>
              <a:t>팀</a:t>
            </a:r>
            <a:r>
              <a:rPr lang="en-US" altLang="ko" sz="2500" b="1" dirty="0">
                <a:solidFill>
                  <a:srgbClr val="19264B"/>
                </a:solidFill>
                <a:latin typeface="+mj-ea"/>
                <a:ea typeface="+mj-ea"/>
              </a:rPr>
              <a:t> </a:t>
            </a:r>
            <a:endParaRPr sz="2500" b="1" dirty="0">
              <a:solidFill>
                <a:srgbClr val="19264B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 smtClean="0">
                <a:solidFill>
                  <a:srgbClr val="19264B"/>
                </a:solidFill>
                <a:latin typeface="+mj-ea"/>
                <a:ea typeface="+mj-ea"/>
              </a:rPr>
              <a:t>202</a:t>
            </a:r>
            <a:r>
              <a:rPr lang="en-US" altLang="ko" dirty="0" smtClean="0">
                <a:solidFill>
                  <a:srgbClr val="19264B"/>
                </a:solidFill>
                <a:latin typeface="+mj-ea"/>
                <a:ea typeface="+mj-ea"/>
              </a:rPr>
              <a:t>3</a:t>
            </a:r>
            <a:r>
              <a:rPr lang="en-US" altLang="ko" dirty="0" smtClean="0">
                <a:solidFill>
                  <a:srgbClr val="19264B"/>
                </a:solidFill>
                <a:latin typeface="+mj-ea"/>
                <a:ea typeface="+mj-ea"/>
              </a:rPr>
              <a:t>.07</a:t>
            </a:r>
            <a:r>
              <a:rPr lang="ko" dirty="0" smtClean="0">
                <a:solidFill>
                  <a:srgbClr val="19264B"/>
                </a:solidFill>
                <a:latin typeface="+mj-ea"/>
                <a:ea typeface="+mj-ea"/>
              </a:rPr>
              <a:t>.0</a:t>
            </a:r>
            <a:r>
              <a:rPr lang="en-US" altLang="ko" dirty="0" smtClean="0">
                <a:solidFill>
                  <a:srgbClr val="19264B"/>
                </a:solidFill>
                <a:latin typeface="+mj-ea"/>
                <a:ea typeface="+mj-ea"/>
              </a:rPr>
              <a:t>4</a:t>
            </a:r>
            <a:endParaRPr dirty="0">
              <a:solidFill>
                <a:srgbClr val="19264B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dirty="0">
                <a:solidFill>
                  <a:srgbClr val="19264B"/>
                </a:solidFill>
                <a:latin typeface="+mj-ea"/>
                <a:ea typeface="+mj-ea"/>
              </a:rPr>
              <a:t>발표자 : </a:t>
            </a:r>
            <a:r>
              <a:rPr lang="ko-KR" altLang="en-US" sz="1100" dirty="0" err="1">
                <a:solidFill>
                  <a:srgbClr val="19264B"/>
                </a:solidFill>
                <a:latin typeface="+mj-ea"/>
                <a:ea typeface="+mj-ea"/>
              </a:rPr>
              <a:t>황의지</a:t>
            </a:r>
            <a:endParaRPr sz="1100" dirty="0">
              <a:solidFill>
                <a:srgbClr val="19264B"/>
              </a:solidFill>
              <a:latin typeface="+mj-ea"/>
              <a:ea typeface="+mj-ea"/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3" name="Google Shape;63;p14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팀</a:t>
            </a:r>
            <a:r>
              <a:rPr lang="ko" sz="2000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원 </a:t>
            </a:r>
            <a:r>
              <a:rPr lang="ko" sz="2000" dirty="0" smtClean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소</a:t>
            </a:r>
            <a:r>
              <a:rPr lang="ko-KR" altLang="en-US" sz="2000" dirty="0" smtClean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개</a:t>
            </a:r>
            <a:endParaRPr sz="2000" dirty="0">
              <a:solidFill>
                <a:srgbClr val="19264B"/>
              </a:solidFill>
              <a:latin typeface="+mj-ea"/>
              <a:ea typeface="+mj-ea"/>
              <a:cs typeface="NanumGothic ExtraBold"/>
              <a:sym typeface="NanumGothic ExtraBold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1408975" y="1245162"/>
            <a:ext cx="2894888" cy="1046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 smtClean="0">
                <a:latin typeface="+mj-ea"/>
                <a:ea typeface="+mj-ea"/>
              </a:rPr>
              <a:t>설지환</a:t>
            </a:r>
            <a:r>
              <a:rPr lang="ko-KR" altLang="en-US" dirty="0" smtClean="0">
                <a:latin typeface="+mj-ea"/>
                <a:ea typeface="+mj-ea"/>
              </a:rPr>
              <a:t> </a:t>
            </a:r>
            <a:r>
              <a:rPr lang="en-US" altLang="ko-KR" dirty="0">
                <a:latin typeface="+mj-ea"/>
                <a:ea typeface="+mj-ea"/>
              </a:rPr>
              <a:t>(</a:t>
            </a:r>
            <a:r>
              <a:rPr lang="ko-KR" altLang="en-US" dirty="0">
                <a:latin typeface="+mj-ea"/>
                <a:ea typeface="+mj-ea"/>
              </a:rPr>
              <a:t>소프트웨어학부</a:t>
            </a:r>
            <a:r>
              <a:rPr lang="en-US" altLang="ko-KR" dirty="0">
                <a:latin typeface="+mj-ea"/>
                <a:ea typeface="+mj-ea"/>
              </a:rPr>
              <a:t>)</a:t>
            </a:r>
            <a:endParaRPr dirty="0">
              <a:latin typeface="+mj-ea"/>
              <a:ea typeface="+mj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+mj-ea"/>
              <a:ea typeface="+mj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+mj-ea"/>
                <a:ea typeface="+mj-ea"/>
              </a:rPr>
              <a:t>황의지 </a:t>
            </a:r>
            <a:r>
              <a:rPr lang="en-US" altLang="ko-KR" dirty="0" smtClean="0">
                <a:latin typeface="+mj-ea"/>
                <a:ea typeface="+mj-ea"/>
              </a:rPr>
              <a:t>(</a:t>
            </a:r>
            <a:r>
              <a:rPr lang="ko-KR" altLang="en-US" dirty="0" smtClean="0">
                <a:latin typeface="+mj-ea"/>
                <a:ea typeface="+mj-ea"/>
              </a:rPr>
              <a:t>유럽문화학부</a:t>
            </a:r>
            <a:r>
              <a:rPr lang="en-US" altLang="ko-KR" dirty="0" smtClean="0">
                <a:latin typeface="+mj-ea"/>
                <a:ea typeface="+mj-ea"/>
              </a:rPr>
              <a:t>)</a:t>
            </a:r>
            <a:endParaRPr dirty="0" smtClean="0">
              <a:latin typeface="+mj-ea"/>
              <a:ea typeface="+mj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주제 선정 과정</a:t>
            </a:r>
            <a:endParaRPr sz="2000" dirty="0">
              <a:solidFill>
                <a:srgbClr val="19264B"/>
              </a:solidFill>
              <a:latin typeface="+mj-ea"/>
              <a:ea typeface="+mj-ea"/>
              <a:cs typeface="NanumGothic ExtraBold"/>
              <a:sym typeface="NanumGothic ExtraBol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ED2481-1961-8000-DB1A-75D30A159BDD}"/>
              </a:ext>
            </a:extLst>
          </p:cNvPr>
          <p:cNvSpPr txBox="1"/>
          <p:nvPr/>
        </p:nvSpPr>
        <p:spPr>
          <a:xfrm>
            <a:off x="1345580" y="929268"/>
            <a:ext cx="53971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800" b="1" dirty="0">
              <a:latin typeface="+mj-ea"/>
              <a:ea typeface="+mj-ea"/>
            </a:endParaRPr>
          </a:p>
          <a:p>
            <a:endParaRPr lang="en-US" altLang="ko-KR" dirty="0">
              <a:latin typeface="+mj-ea"/>
              <a:ea typeface="+mj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05651B-E30F-6D4A-CF30-6525298835A6}"/>
              </a:ext>
            </a:extLst>
          </p:cNvPr>
          <p:cNvSpPr txBox="1"/>
          <p:nvPr/>
        </p:nvSpPr>
        <p:spPr>
          <a:xfrm>
            <a:off x="1518455" y="929268"/>
            <a:ext cx="7625545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b="1" dirty="0">
                <a:latin typeface="+mj-ea"/>
                <a:ea typeface="+mj-ea"/>
              </a:rPr>
              <a:t>아이디어 선정</a:t>
            </a:r>
            <a:endParaRPr lang="en-US" altLang="ko-KR" sz="1800" b="1" dirty="0">
              <a:latin typeface="+mj-ea"/>
              <a:ea typeface="+mj-ea"/>
            </a:endParaRPr>
          </a:p>
          <a:p>
            <a:endParaRPr lang="en-US" altLang="ko-KR" dirty="0">
              <a:latin typeface="+mj-ea"/>
              <a:ea typeface="+mj-ea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+mj-ea"/>
                <a:ea typeface="+mj-ea"/>
              </a:rPr>
              <a:t>노래 감성분석을 통한 음악 추천 시스템</a:t>
            </a:r>
            <a:endParaRPr lang="en-US" altLang="ko-KR" dirty="0">
              <a:latin typeface="+mj-ea"/>
              <a:ea typeface="+mj-ea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+mj-ea"/>
                <a:ea typeface="+mj-ea"/>
              </a:rPr>
              <a:t>뉴스요약 및 분류</a:t>
            </a:r>
            <a:endParaRPr lang="en-US" altLang="ko-KR" dirty="0">
              <a:latin typeface="+mj-ea"/>
              <a:ea typeface="+mj-ea"/>
            </a:endParaRPr>
          </a:p>
          <a:p>
            <a:pPr marL="342900" indent="-342900">
              <a:buAutoNum type="arabicPeriod"/>
            </a:pPr>
            <a:r>
              <a:rPr lang="ko-KR" altLang="en-US" b="1" dirty="0">
                <a:latin typeface="+mj-ea"/>
                <a:ea typeface="+mj-ea"/>
              </a:rPr>
              <a:t>정부 청원 데이터 수집 </a:t>
            </a:r>
            <a:r>
              <a:rPr lang="en-US" altLang="ko-KR" b="1" dirty="0">
                <a:latin typeface="+mj-ea"/>
                <a:ea typeface="+mj-ea"/>
              </a:rPr>
              <a:t>- </a:t>
            </a:r>
            <a:r>
              <a:rPr lang="ko-KR" altLang="en-US" b="1" dirty="0">
                <a:latin typeface="+mj-ea"/>
                <a:ea typeface="+mj-ea"/>
              </a:rPr>
              <a:t>분석 </a:t>
            </a:r>
            <a:r>
              <a:rPr lang="en-US" altLang="ko-KR" b="1" dirty="0">
                <a:latin typeface="+mj-ea"/>
                <a:ea typeface="+mj-ea"/>
              </a:rPr>
              <a:t>- </a:t>
            </a:r>
            <a:r>
              <a:rPr lang="ko-KR" altLang="en-US" b="1" dirty="0">
                <a:latin typeface="+mj-ea"/>
                <a:ea typeface="+mj-ea"/>
              </a:rPr>
              <a:t>주제 분류 및 시각화</a:t>
            </a:r>
            <a:endParaRPr lang="en-US" altLang="ko-KR" b="1" dirty="0">
              <a:latin typeface="+mj-ea"/>
              <a:ea typeface="+mj-ea"/>
            </a:endParaRPr>
          </a:p>
          <a:p>
            <a:pPr marL="342900" indent="-342900">
              <a:buAutoNum type="arabicPeriod"/>
            </a:pPr>
            <a:r>
              <a:rPr lang="ko-KR" altLang="en-US" b="1" dirty="0">
                <a:latin typeface="+mj-ea"/>
                <a:ea typeface="+mj-ea"/>
              </a:rPr>
              <a:t>정책 질의응답 </a:t>
            </a:r>
            <a:r>
              <a:rPr lang="ko-KR" altLang="en-US" b="1" dirty="0" err="1">
                <a:latin typeface="+mj-ea"/>
                <a:ea typeface="+mj-ea"/>
              </a:rPr>
              <a:t>챗봇</a:t>
            </a:r>
            <a:endParaRPr lang="en-US" altLang="ko-KR" b="1" dirty="0">
              <a:latin typeface="+mj-ea"/>
              <a:ea typeface="+mj-ea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+mj-ea"/>
                <a:ea typeface="+mj-ea"/>
              </a:rPr>
              <a:t>소셜 데이터 활용 국내</a:t>
            </a:r>
            <a:r>
              <a:rPr lang="en-US" altLang="ko-KR" dirty="0">
                <a:latin typeface="+mj-ea"/>
                <a:ea typeface="+mj-ea"/>
              </a:rPr>
              <a:t>/</a:t>
            </a:r>
            <a:r>
              <a:rPr lang="ko-KR" altLang="en-US" dirty="0">
                <a:latin typeface="+mj-ea"/>
                <a:ea typeface="+mj-ea"/>
              </a:rPr>
              <a:t>국외관광지 추천 시스템</a:t>
            </a:r>
            <a:endParaRPr lang="en-US" altLang="ko-KR" dirty="0">
              <a:latin typeface="+mj-ea"/>
              <a:ea typeface="+mj-ea"/>
            </a:endParaRPr>
          </a:p>
          <a:p>
            <a:pPr marL="342900" indent="-342900">
              <a:buAutoNum type="arabicPeriod"/>
            </a:pPr>
            <a:r>
              <a:rPr lang="en-US" altLang="ko-KR" dirty="0">
                <a:latin typeface="+mj-ea"/>
                <a:ea typeface="+mj-ea"/>
              </a:rPr>
              <a:t>Diffusion </a:t>
            </a:r>
            <a:r>
              <a:rPr lang="ko-KR" altLang="en-US" dirty="0">
                <a:latin typeface="+mj-ea"/>
                <a:ea typeface="+mj-ea"/>
              </a:rPr>
              <a:t>기반 </a:t>
            </a:r>
            <a:r>
              <a:rPr lang="en-US" altLang="ko-KR" dirty="0">
                <a:latin typeface="+mj-ea"/>
                <a:ea typeface="+mj-ea"/>
              </a:rPr>
              <a:t>Text generation </a:t>
            </a:r>
            <a:r>
              <a:rPr lang="ko-KR" altLang="en-US" dirty="0">
                <a:latin typeface="+mj-ea"/>
                <a:ea typeface="+mj-ea"/>
              </a:rPr>
              <a:t>모델의 적용</a:t>
            </a:r>
            <a:endParaRPr lang="en-US" altLang="ko-KR" dirty="0">
              <a:latin typeface="+mj-ea"/>
              <a:ea typeface="+mj-ea"/>
            </a:endParaRPr>
          </a:p>
          <a:p>
            <a:pPr marL="342900" indent="-342900">
              <a:buAutoNum type="arabicPeriod"/>
            </a:pPr>
            <a:r>
              <a:rPr lang="en-US" altLang="ko-KR" dirty="0">
                <a:latin typeface="+mj-ea"/>
                <a:ea typeface="+mj-ea"/>
              </a:rPr>
              <a:t>Speech to Speech </a:t>
            </a:r>
            <a:r>
              <a:rPr lang="ko-KR" altLang="en-US" dirty="0">
                <a:latin typeface="+mj-ea"/>
                <a:ea typeface="+mj-ea"/>
              </a:rPr>
              <a:t>모델 기반 </a:t>
            </a:r>
            <a:r>
              <a:rPr lang="en-US" altLang="ko-KR" dirty="0" err="1">
                <a:latin typeface="+mj-ea"/>
                <a:ea typeface="+mj-ea"/>
              </a:rPr>
              <a:t>PolyVoice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ko-KR" altLang="en-US" dirty="0">
                <a:latin typeface="+mj-ea"/>
                <a:ea typeface="+mj-ea"/>
              </a:rPr>
              <a:t>논문 구현</a:t>
            </a:r>
            <a:endParaRPr lang="en-US" altLang="ko-KR" dirty="0">
              <a:latin typeface="+mj-ea"/>
              <a:ea typeface="+mj-ea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+mj-ea"/>
                <a:ea typeface="+mj-ea"/>
              </a:rPr>
              <a:t>발성발화 피드백 서비스</a:t>
            </a:r>
            <a:endParaRPr lang="en-US" altLang="ko-KR" dirty="0">
              <a:latin typeface="+mj-ea"/>
              <a:ea typeface="+mj-ea"/>
            </a:endParaRPr>
          </a:p>
          <a:p>
            <a:endParaRPr lang="en-US" altLang="ko-KR" dirty="0">
              <a:latin typeface="+mj-ea"/>
              <a:ea typeface="+mj-ea"/>
            </a:endParaRPr>
          </a:p>
          <a:p>
            <a:r>
              <a:rPr lang="en-US" altLang="ko-KR" dirty="0">
                <a:latin typeface="+mj-ea"/>
                <a:ea typeface="+mj-ea"/>
                <a:sym typeface="Wingdings" panose="05000000000000000000" pitchFamily="2" charset="2"/>
              </a:rPr>
              <a:t> </a:t>
            </a:r>
            <a:r>
              <a:rPr lang="ko-KR" altLang="en-US" sz="1400" b="1" dirty="0">
                <a:latin typeface="+mj-ea"/>
                <a:ea typeface="+mj-ea"/>
              </a:rPr>
              <a:t>키워드 기반 </a:t>
            </a:r>
            <a:r>
              <a:rPr lang="ko-KR" altLang="en-US" sz="1400" b="1" dirty="0" err="1">
                <a:latin typeface="+mj-ea"/>
                <a:ea typeface="+mj-ea"/>
              </a:rPr>
              <a:t>민원〮청원</a:t>
            </a:r>
            <a:r>
              <a:rPr lang="ko-KR" altLang="en-US" sz="1400" b="1" dirty="0">
                <a:latin typeface="+mj-ea"/>
                <a:ea typeface="+mj-ea"/>
              </a:rPr>
              <a:t> 안내 및 정책 질의응답 서비스</a:t>
            </a:r>
            <a:endParaRPr lang="en-US" altLang="ko-KR" sz="1400" b="1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408975" y="1087861"/>
            <a:ext cx="5479207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ko-KR" altLang="en-US" sz="1600" b="1" dirty="0">
                <a:latin typeface="+mj-ea"/>
              </a:rPr>
              <a:t>키워드 기반 </a:t>
            </a:r>
            <a:r>
              <a:rPr lang="ko-KR" altLang="en-US" sz="1600" b="1" dirty="0" err="1">
                <a:latin typeface="+mj-ea"/>
              </a:rPr>
              <a:t>민원〮청원</a:t>
            </a:r>
            <a:r>
              <a:rPr lang="ko-KR" altLang="en-US" sz="1600" b="1" dirty="0">
                <a:latin typeface="+mj-ea"/>
              </a:rPr>
              <a:t> 안내 및 정책 질의응답 서비스</a:t>
            </a:r>
            <a:endParaRPr lang="en-US" altLang="ko-KR" sz="1600" b="1" dirty="0">
              <a:latin typeface="+mj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ED2481-1961-8000-DB1A-75D30A159BDD}"/>
              </a:ext>
            </a:extLst>
          </p:cNvPr>
          <p:cNvSpPr txBox="1"/>
          <p:nvPr/>
        </p:nvSpPr>
        <p:spPr>
          <a:xfrm>
            <a:off x="1408975" y="1542526"/>
            <a:ext cx="539719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j-ea"/>
                <a:ea typeface="+mj-ea"/>
              </a:rPr>
              <a:t>정부 청원 데이터 </a:t>
            </a:r>
            <a:r>
              <a:rPr lang="en-US" altLang="ko-KR" dirty="0">
                <a:latin typeface="+mj-ea"/>
                <a:ea typeface="+mj-ea"/>
              </a:rPr>
              <a:t>:</a:t>
            </a:r>
            <a:r>
              <a:rPr lang="ko-KR" altLang="en-US" dirty="0">
                <a:latin typeface="+mj-ea"/>
                <a:ea typeface="+mj-ea"/>
              </a:rPr>
              <a:t> 시민의 다양한 의견과 요구사항을 포함 </a:t>
            </a:r>
            <a:endParaRPr lang="en-US" altLang="ko-KR" dirty="0">
              <a:latin typeface="+mj-ea"/>
              <a:ea typeface="+mj-ea"/>
            </a:endParaRPr>
          </a:p>
          <a:p>
            <a:r>
              <a:rPr lang="en-US" altLang="ko-KR" dirty="0">
                <a:latin typeface="+mj-ea"/>
                <a:ea typeface="+mj-ea"/>
                <a:sym typeface="Wingdings" panose="05000000000000000000" pitchFamily="2" charset="2"/>
              </a:rPr>
              <a:t>     </a:t>
            </a:r>
            <a:r>
              <a:rPr lang="ko-KR" altLang="en-US" dirty="0">
                <a:latin typeface="+mj-ea"/>
                <a:ea typeface="+mj-ea"/>
              </a:rPr>
              <a:t> 중요한 정보 자원</a:t>
            </a:r>
            <a:r>
              <a:rPr lang="en-US" altLang="ko-KR" dirty="0">
                <a:latin typeface="+mj-ea"/>
                <a:ea typeface="+mj-ea"/>
              </a:rPr>
              <a:t> </a:t>
            </a:r>
          </a:p>
          <a:p>
            <a:r>
              <a:rPr lang="en-US" altLang="ko-KR" dirty="0">
                <a:latin typeface="+mj-ea"/>
                <a:ea typeface="+mj-ea"/>
                <a:sym typeface="Wingdings" panose="05000000000000000000" pitchFamily="2" charset="2"/>
              </a:rPr>
              <a:t>      </a:t>
            </a:r>
            <a:r>
              <a:rPr lang="ko-KR" altLang="en-US" dirty="0">
                <a:latin typeface="+mj-ea"/>
                <a:ea typeface="+mj-ea"/>
              </a:rPr>
              <a:t>분석</a:t>
            </a:r>
            <a:r>
              <a:rPr lang="en-US" altLang="ko-KR" dirty="0">
                <a:latin typeface="+mj-ea"/>
                <a:ea typeface="+mj-ea"/>
              </a:rPr>
              <a:t>,</a:t>
            </a:r>
            <a:r>
              <a:rPr lang="ko-KR" altLang="en-US" dirty="0">
                <a:latin typeface="+mj-ea"/>
                <a:ea typeface="+mj-ea"/>
              </a:rPr>
              <a:t> 활용을 통해 정책 결정과 의사소통에 기여</a:t>
            </a:r>
            <a:endParaRPr lang="en-US" altLang="ko-KR" dirty="0">
              <a:latin typeface="+mj-ea"/>
              <a:ea typeface="+mj-ea"/>
            </a:endParaRPr>
          </a:p>
          <a:p>
            <a:endParaRPr lang="en-US" altLang="ko-KR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j-ea"/>
                <a:ea typeface="+mj-ea"/>
              </a:rPr>
              <a:t>시민들이 정부의 정책에 대한 질문을 쉽게 제기할 수 </a:t>
            </a:r>
            <a:r>
              <a:rPr lang="ko-KR" altLang="en-US" dirty="0" smtClean="0">
                <a:latin typeface="+mj-ea"/>
                <a:ea typeface="+mj-ea"/>
              </a:rPr>
              <a:t>있음</a:t>
            </a:r>
            <a:endParaRPr lang="en-US" altLang="ko-KR" dirty="0" smtClean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j-ea"/>
                <a:ea typeface="+mj-ea"/>
              </a:rPr>
              <a:t>정확하고 빠른 답변을 받을 수 있는 도구로 활용될 수 있음</a:t>
            </a:r>
            <a:endParaRPr lang="en-US" altLang="ko-KR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j-ea"/>
              <a:ea typeface="+mj-ea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61DC24C-A4B2-3D14-ED70-CDDF3C5690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8182" y="3037368"/>
            <a:ext cx="1874566" cy="65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청와대국민청원 - YouTube">
            <a:extLst>
              <a:ext uri="{FF2B5EF4-FFF2-40B4-BE49-F238E27FC236}">
                <a16:creationId xmlns:a16="http://schemas.microsoft.com/office/drawing/2014/main" id="{7DEBF302-F017-4C9D-6748-7E58DCA40D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9948" y="1005918"/>
            <a:ext cx="1300976" cy="1300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A8FFA985-4011-9FE3-C46C-CB380F926E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9468" y="3789295"/>
            <a:ext cx="1228725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화살표: 아래쪽 2">
            <a:extLst>
              <a:ext uri="{FF2B5EF4-FFF2-40B4-BE49-F238E27FC236}">
                <a16:creationId xmlns:a16="http://schemas.microsoft.com/office/drawing/2014/main" id="{C843F89E-5A33-624A-63AF-6F627DA6CE75}"/>
              </a:ext>
            </a:extLst>
          </p:cNvPr>
          <p:cNvSpPr/>
          <p:nvPr/>
        </p:nvSpPr>
        <p:spPr>
          <a:xfrm>
            <a:off x="7694582" y="2440707"/>
            <a:ext cx="371707" cy="514283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Google Shape;75;p15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주제 선정 </a:t>
            </a:r>
            <a:r>
              <a:rPr lang="ko-KR" altLang="en-US" sz="2000" dirty="0" smtClean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이유 </a:t>
            </a:r>
            <a:r>
              <a:rPr lang="en-US" altLang="ko-KR" sz="2000" dirty="0" smtClean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/ </a:t>
            </a:r>
            <a:r>
              <a:rPr lang="ko-KR" altLang="en-US" sz="2000" dirty="0" smtClean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필요성 </a:t>
            </a:r>
            <a:r>
              <a:rPr lang="en-US" altLang="ko-KR" sz="2000" dirty="0" smtClean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/ </a:t>
            </a:r>
            <a:r>
              <a:rPr lang="ko-KR" altLang="en-US" sz="2000" dirty="0" smtClean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기대효과</a:t>
            </a:r>
            <a:endParaRPr sz="2000" dirty="0">
              <a:solidFill>
                <a:srgbClr val="19264B"/>
              </a:solidFill>
              <a:latin typeface="+mj-ea"/>
              <a:ea typeface="+mj-ea"/>
              <a:cs typeface="NanumGothic ExtraBold"/>
              <a:sym typeface="NanumGothi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813316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408975" y="2142962"/>
            <a:ext cx="5479207" cy="9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>
                <a:latin typeface="+mj-ea"/>
              </a:rPr>
              <a:t>Dataset</a:t>
            </a:r>
            <a:r>
              <a:rPr lang="ko-KR" altLang="en-US" sz="1600" b="1" dirty="0">
                <a:latin typeface="+mj-ea"/>
              </a:rPr>
              <a:t> </a:t>
            </a:r>
            <a:r>
              <a:rPr lang="ko-KR" altLang="en-US" sz="1600" dirty="0" smtClean="0">
                <a:latin typeface="+mj-ea"/>
              </a:rPr>
              <a:t> </a:t>
            </a:r>
            <a:endParaRPr lang="en-US" altLang="ko-KR" sz="1600" dirty="0">
              <a:latin typeface="+mj-ea"/>
            </a:endParaRPr>
          </a:p>
          <a:p>
            <a:r>
              <a:rPr lang="en-US" altLang="ko-KR" sz="1600" dirty="0" smtClean="0">
                <a:latin typeface="+mj-ea"/>
              </a:rPr>
              <a:t>  - AI </a:t>
            </a:r>
            <a:r>
              <a:rPr lang="en-US" altLang="ko-KR" sz="1600" dirty="0">
                <a:latin typeface="+mj-ea"/>
              </a:rPr>
              <a:t>Hub </a:t>
            </a:r>
            <a:r>
              <a:rPr lang="ko-KR" altLang="en-US" sz="1600" dirty="0">
                <a:latin typeface="+mj-ea"/>
              </a:rPr>
              <a:t>민원 업무 자동화 데이터</a:t>
            </a:r>
            <a:r>
              <a:rPr lang="en-US" altLang="ko-KR" sz="1600" dirty="0">
                <a:latin typeface="+mj-ea"/>
              </a:rPr>
              <a:t>, </a:t>
            </a:r>
            <a:endParaRPr lang="en-US" altLang="ko-KR" sz="1600" dirty="0" smtClean="0">
              <a:latin typeface="+mj-ea"/>
            </a:endParaRPr>
          </a:p>
          <a:p>
            <a:r>
              <a:rPr lang="en-US" altLang="ko-KR" sz="1600" dirty="0" smtClean="0">
                <a:latin typeface="+mj-ea"/>
              </a:rPr>
              <a:t>  - </a:t>
            </a:r>
            <a:r>
              <a:rPr lang="ko-KR" altLang="en-US" sz="1600" dirty="0" smtClean="0">
                <a:latin typeface="+mj-ea"/>
              </a:rPr>
              <a:t>공공데이터포털 </a:t>
            </a:r>
            <a:r>
              <a:rPr lang="ko-KR" altLang="en-US" sz="1600" dirty="0" err="1">
                <a:latin typeface="+mj-ea"/>
              </a:rPr>
              <a:t>정책뉴스</a:t>
            </a:r>
            <a:r>
              <a:rPr lang="ko-KR" altLang="en-US" sz="1600" dirty="0">
                <a:latin typeface="+mj-ea"/>
              </a:rPr>
              <a:t> </a:t>
            </a:r>
            <a:r>
              <a:rPr lang="en-US" altLang="ko-KR" sz="1600" dirty="0">
                <a:latin typeface="+mj-ea"/>
              </a:rPr>
              <a:t>API </a:t>
            </a:r>
            <a:r>
              <a:rPr lang="ko-KR" altLang="en-US" sz="1600" dirty="0">
                <a:latin typeface="+mj-ea"/>
              </a:rPr>
              <a:t>등</a:t>
            </a:r>
            <a:endParaRPr lang="en-US" altLang="ko-KR" sz="1600" dirty="0">
              <a:latin typeface="+mj-ea"/>
            </a:endParaRPr>
          </a:p>
        </p:txBody>
      </p:sp>
      <p:sp>
        <p:nvSpPr>
          <p:cNvPr id="12" name="Google Shape;75;p15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 smtClean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프로젝트 진행 과정</a:t>
            </a:r>
            <a:endParaRPr sz="2000" dirty="0">
              <a:solidFill>
                <a:srgbClr val="19264B"/>
              </a:solidFill>
              <a:latin typeface="+mj-ea"/>
              <a:ea typeface="+mj-ea"/>
              <a:cs typeface="NanumGothic ExtraBold"/>
              <a:sym typeface="NanumGothic ExtraBold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6229" y="637636"/>
            <a:ext cx="4203906" cy="387201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6034" y="3343114"/>
            <a:ext cx="4534101" cy="1166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884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75;p15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 smtClean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프로젝트 진행 과정</a:t>
            </a:r>
            <a:endParaRPr sz="2000" dirty="0">
              <a:solidFill>
                <a:srgbClr val="19264B"/>
              </a:solidFill>
              <a:latin typeface="+mj-ea"/>
              <a:ea typeface="+mj-ea"/>
              <a:cs typeface="NanumGothic ExtraBold"/>
              <a:sym typeface="NanumGothic ExtraBold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8693" y="845454"/>
            <a:ext cx="3498782" cy="407641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5068" y="1367107"/>
            <a:ext cx="2728238" cy="2419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732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 smtClean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향후 일정 계획</a:t>
            </a:r>
            <a:r>
              <a:rPr lang="ko-KR" altLang="en-US" sz="2000" dirty="0" smtClean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표</a:t>
            </a:r>
            <a:endParaRPr sz="2000" dirty="0">
              <a:solidFill>
                <a:srgbClr val="19264B"/>
              </a:solidFill>
              <a:latin typeface="+mj-ea"/>
              <a:ea typeface="+mj-ea"/>
              <a:cs typeface="NanumGothic ExtraBold"/>
              <a:sym typeface="NanumGothic ExtraBold"/>
            </a:endParaRP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599EA2AF-9B86-698A-8DF8-781871E8C1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567779"/>
              </p:ext>
            </p:extLst>
          </p:nvPr>
        </p:nvGraphicFramePr>
        <p:xfrm>
          <a:off x="1523999" y="1055550"/>
          <a:ext cx="6668429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3801">
                  <a:extLst>
                    <a:ext uri="{9D8B030D-6E8A-4147-A177-3AD203B41FA5}">
                      <a16:colId xmlns:a16="http://schemas.microsoft.com/office/drawing/2014/main" val="26527300"/>
                    </a:ext>
                  </a:extLst>
                </a:gridCol>
                <a:gridCol w="5204628">
                  <a:extLst>
                    <a:ext uri="{9D8B030D-6E8A-4147-A177-3AD203B41FA5}">
                      <a16:colId xmlns:a16="http://schemas.microsoft.com/office/drawing/2014/main" val="23482962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~ 7/3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/>
                        <a:t>주제 선정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9458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7/4 ~ 7/13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/>
                        <a:t>주제 구체화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데이터셋 적합성 검토 및 </a:t>
                      </a:r>
                      <a:r>
                        <a:rPr lang="ko-KR" altLang="en-US" sz="1600" dirty="0" err="1"/>
                        <a:t>크롤링</a:t>
                      </a:r>
                      <a:r>
                        <a:rPr lang="ko-KR" altLang="en-US" sz="1600"/>
                        <a:t> 진행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0464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7/14 ~ 7/25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/>
                        <a:t>데이터 </a:t>
                      </a:r>
                      <a:r>
                        <a:rPr lang="ko-KR" altLang="en-US" sz="1600" dirty="0" err="1"/>
                        <a:t>전처리</a:t>
                      </a:r>
                      <a:r>
                        <a:rPr lang="ko-KR" altLang="en-US" sz="1600" dirty="0"/>
                        <a:t> 논의 및 진행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0490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7/25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중간발표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7986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7/26 ~ 8/4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/>
                        <a:t>모델링 논의 및 진행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9686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8/5 ~ 8/15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서비스 유형 선정 및 개발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2536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8/15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예선 제출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8195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8/16 ~ 8/22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본선 준비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79984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2454192" y="2002206"/>
            <a:ext cx="4979400" cy="821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감사합니다</a:t>
            </a:r>
            <a:endParaRPr sz="3600" dirty="0">
              <a:solidFill>
                <a:srgbClr val="19264B"/>
              </a:solidFill>
              <a:latin typeface="+mj-ea"/>
              <a:ea typeface="+mj-ea"/>
              <a:cs typeface="NanumGothic ExtraBold"/>
              <a:sym typeface="NanumGothi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25989178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224</Words>
  <Application>Microsoft Office PowerPoint</Application>
  <PresentationFormat>화면 슬라이드 쇼(16:9)</PresentationFormat>
  <Paragraphs>56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NanumGothic ExtraBold</vt:lpstr>
      <vt:lpstr>맑은 고딕</vt:lpstr>
      <vt:lpstr>Arial</vt:lpstr>
      <vt:lpstr>Wingdings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uijiss</dc:creator>
  <cp:lastModifiedBy>황의지</cp:lastModifiedBy>
  <cp:revision>6</cp:revision>
  <dcterms:modified xsi:type="dcterms:W3CDTF">2023-07-03T06:09:48Z</dcterms:modified>
</cp:coreProperties>
</file>