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74" r:id="rId5"/>
    <p:sldId id="279" r:id="rId6"/>
    <p:sldId id="278" r:id="rId7"/>
    <p:sldId id="280" r:id="rId8"/>
    <p:sldId id="276" r:id="rId9"/>
    <p:sldId id="27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1437C-FD4C-49F9-AAA0-779195454645}" v="49" dt="2023-07-23T15:38:57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40" autoAdjust="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환 설" userId="cebc7f9027994f55" providerId="LiveId" clId="{686E760D-8244-4E65-9EC8-98DBA6429F2F}"/>
    <pc:docChg chg="undo redo custSel addSld modSld sldOrd">
      <pc:chgData name="지환 설" userId="cebc7f9027994f55" providerId="LiveId" clId="{686E760D-8244-4E65-9EC8-98DBA6429F2F}" dt="2023-07-02T10:25:02.499" v="1499" actId="20577"/>
      <pc:docMkLst>
        <pc:docMk/>
      </pc:docMkLst>
      <pc:sldChg chg="modSp mod">
        <pc:chgData name="지환 설" userId="cebc7f9027994f55" providerId="LiveId" clId="{686E760D-8244-4E65-9EC8-98DBA6429F2F}" dt="2023-07-02T03:33:22.324" v="366" actId="20577"/>
        <pc:sldMkLst>
          <pc:docMk/>
          <pc:sldMk cId="0" sldId="256"/>
        </pc:sldMkLst>
        <pc:spChg chg="mod">
          <ac:chgData name="지환 설" userId="cebc7f9027994f55" providerId="LiveId" clId="{686E760D-8244-4E65-9EC8-98DBA6429F2F}" dt="2023-07-02T03:33:22.324" v="366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지환 설" userId="cebc7f9027994f55" providerId="LiveId" clId="{686E760D-8244-4E65-9EC8-98DBA6429F2F}" dt="2023-07-02T02:08:35.102" v="295" actId="2711"/>
        <pc:sldMkLst>
          <pc:docMk/>
          <pc:sldMk cId="0" sldId="257"/>
        </pc:sldMkLst>
        <pc:spChg chg="mod">
          <ac:chgData name="지환 설" userId="cebc7f9027994f55" providerId="LiveId" clId="{686E760D-8244-4E65-9EC8-98DBA6429F2F}" dt="2023-07-02T01:56:44.413" v="48" actId="20577"/>
          <ac:spMkLst>
            <pc:docMk/>
            <pc:sldMk cId="0" sldId="257"/>
            <ac:spMk id="65" creationId="{00000000-0000-0000-0000-000000000000}"/>
          </ac:spMkLst>
        </pc:spChg>
        <pc:spChg chg="mod">
          <ac:chgData name="지환 설" userId="cebc7f9027994f55" providerId="LiveId" clId="{686E760D-8244-4E65-9EC8-98DBA6429F2F}" dt="2023-07-02T02:08:35.102" v="295" actId="2711"/>
          <ac:spMkLst>
            <pc:docMk/>
            <pc:sldMk cId="0" sldId="257"/>
            <ac:spMk id="66" creationId="{00000000-0000-0000-0000-000000000000}"/>
          </ac:spMkLst>
        </pc:spChg>
        <pc:spChg chg="mod">
          <ac:chgData name="지환 설" userId="cebc7f9027994f55" providerId="LiveId" clId="{686E760D-8244-4E65-9EC8-98DBA6429F2F}" dt="2023-07-02T02:07:50.435" v="283" actId="20577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ord">
        <pc:chgData name="지환 설" userId="cebc7f9027994f55" providerId="LiveId" clId="{686E760D-8244-4E65-9EC8-98DBA6429F2F}" dt="2023-07-02T09:47:03.513" v="1081" actId="20577"/>
        <pc:sldMkLst>
          <pc:docMk/>
          <pc:sldMk cId="0" sldId="258"/>
        </pc:sldMkLst>
        <pc:spChg chg="add mod">
          <ac:chgData name="지환 설" userId="cebc7f9027994f55" providerId="LiveId" clId="{686E760D-8244-4E65-9EC8-98DBA6429F2F}" dt="2023-07-02T07:22:37.220" v="665" actId="20577"/>
          <ac:spMkLst>
            <pc:docMk/>
            <pc:sldMk cId="0" sldId="258"/>
            <ac:spMk id="2" creationId="{4AED2481-1961-8000-DB1A-75D30A159BDD}"/>
          </ac:spMkLst>
        </pc:spChg>
        <pc:spChg chg="add del mod">
          <ac:chgData name="지환 설" userId="cebc7f9027994f55" providerId="LiveId" clId="{686E760D-8244-4E65-9EC8-98DBA6429F2F}" dt="2023-07-02T07:06:08.339" v="538" actId="478"/>
          <ac:spMkLst>
            <pc:docMk/>
            <pc:sldMk cId="0" sldId="258"/>
            <ac:spMk id="3" creationId="{C843F89E-5A33-624A-63AF-6F627DA6CE75}"/>
          </ac:spMkLst>
        </pc:spChg>
        <pc:spChg chg="add mod">
          <ac:chgData name="지환 설" userId="cebc7f9027994f55" providerId="LiveId" clId="{686E760D-8244-4E65-9EC8-98DBA6429F2F}" dt="2023-07-02T09:47:03.513" v="1081" actId="20577"/>
          <ac:spMkLst>
            <pc:docMk/>
            <pc:sldMk cId="0" sldId="258"/>
            <ac:spMk id="4" creationId="{AB05651B-E30F-6D4A-CF30-6525298835A6}"/>
          </ac:spMkLst>
        </pc:spChg>
        <pc:spChg chg="mod">
          <ac:chgData name="지환 설" userId="cebc7f9027994f55" providerId="LiveId" clId="{686E760D-8244-4E65-9EC8-98DBA6429F2F}" dt="2023-07-02T06:42:01.501" v="522" actId="20577"/>
          <ac:spMkLst>
            <pc:docMk/>
            <pc:sldMk cId="0" sldId="258"/>
            <ac:spMk id="75" creationId="{00000000-0000-0000-0000-000000000000}"/>
          </ac:spMkLst>
        </pc:spChg>
        <pc:picChg chg="add del mod">
          <ac:chgData name="지환 설" userId="cebc7f9027994f55" providerId="LiveId" clId="{686E760D-8244-4E65-9EC8-98DBA6429F2F}" dt="2023-07-02T07:06:11.287" v="539" actId="478"/>
          <ac:picMkLst>
            <pc:docMk/>
            <pc:sldMk cId="0" sldId="258"/>
            <ac:picMk id="1026" creationId="{F61DC24C-A4B2-3D14-ED70-CDDF3C56909C}"/>
          </ac:picMkLst>
        </pc:picChg>
        <pc:picChg chg="add del mod">
          <ac:chgData name="지환 설" userId="cebc7f9027994f55" providerId="LiveId" clId="{686E760D-8244-4E65-9EC8-98DBA6429F2F}" dt="2023-07-02T07:06:11.287" v="539" actId="478"/>
          <ac:picMkLst>
            <pc:docMk/>
            <pc:sldMk cId="0" sldId="258"/>
            <ac:picMk id="1028" creationId="{7DEBF302-F017-4C9D-6748-7E58DCA40D7F}"/>
          </ac:picMkLst>
        </pc:picChg>
        <pc:picChg chg="add del mod">
          <ac:chgData name="지환 설" userId="cebc7f9027994f55" providerId="LiveId" clId="{686E760D-8244-4E65-9EC8-98DBA6429F2F}" dt="2023-07-02T07:06:08.339" v="538" actId="478"/>
          <ac:picMkLst>
            <pc:docMk/>
            <pc:sldMk cId="0" sldId="258"/>
            <ac:picMk id="1030" creationId="{A8FFA985-4011-9FE3-C46C-CB380F926ECE}"/>
          </ac:picMkLst>
        </pc:picChg>
      </pc:sldChg>
      <pc:sldChg chg="addSp delSp modSp mod">
        <pc:chgData name="지환 설" userId="cebc7f9027994f55" providerId="LiveId" clId="{686E760D-8244-4E65-9EC8-98DBA6429F2F}" dt="2023-07-02T10:25:02.499" v="1499" actId="20577"/>
        <pc:sldMkLst>
          <pc:docMk/>
          <pc:sldMk cId="0" sldId="259"/>
        </pc:sldMkLst>
        <pc:spChg chg="add del mod">
          <ac:chgData name="지환 설" userId="cebc7f9027994f55" providerId="LiveId" clId="{686E760D-8244-4E65-9EC8-98DBA6429F2F}" dt="2023-07-02T10:00:47.785" v="1083" actId="478"/>
          <ac:spMkLst>
            <pc:docMk/>
            <pc:sldMk cId="0" sldId="259"/>
            <ac:spMk id="2" creationId="{CACD5D19-CD99-DE70-E74B-4E789DB6E2AE}"/>
          </ac:spMkLst>
        </pc:spChg>
        <pc:spChg chg="mod">
          <ac:chgData name="지환 설" userId="cebc7f9027994f55" providerId="LiveId" clId="{686E760D-8244-4E65-9EC8-98DBA6429F2F}" dt="2023-07-02T09:39:25.283" v="1027" actId="20577"/>
          <ac:spMkLst>
            <pc:docMk/>
            <pc:sldMk cId="0" sldId="259"/>
            <ac:spMk id="83" creationId="{00000000-0000-0000-0000-000000000000}"/>
          </ac:spMkLst>
        </pc:spChg>
        <pc:graphicFrameChg chg="add mod modGraphic">
          <ac:chgData name="지환 설" userId="cebc7f9027994f55" providerId="LiveId" clId="{686E760D-8244-4E65-9EC8-98DBA6429F2F}" dt="2023-07-02T10:25:02.499" v="1499" actId="20577"/>
          <ac:graphicFrameMkLst>
            <pc:docMk/>
            <pc:sldMk cId="0" sldId="259"/>
            <ac:graphicFrameMk id="3" creationId="{599EA2AF-9B86-698A-8DF8-781871E8C1C9}"/>
          </ac:graphicFrameMkLst>
        </pc:graphicFrameChg>
      </pc:sldChg>
      <pc:sldChg chg="modSp add mod">
        <pc:chgData name="지환 설" userId="cebc7f9027994f55" providerId="LiveId" clId="{686E760D-8244-4E65-9EC8-98DBA6429F2F}" dt="2023-07-02T06:42:29.177" v="524" actId="2711"/>
        <pc:sldMkLst>
          <pc:docMk/>
          <pc:sldMk cId="259891783" sldId="273"/>
        </pc:sldMkLst>
        <pc:spChg chg="mod">
          <ac:chgData name="지환 설" userId="cebc7f9027994f55" providerId="LiveId" clId="{686E760D-8244-4E65-9EC8-98DBA6429F2F}" dt="2023-07-02T06:42:29.177" v="524" actId="2711"/>
          <ac:spMkLst>
            <pc:docMk/>
            <pc:sldMk cId="259891783" sldId="273"/>
            <ac:spMk id="83" creationId="{00000000-0000-0000-0000-000000000000}"/>
          </ac:spMkLst>
        </pc:spChg>
      </pc:sldChg>
      <pc:sldChg chg="modSp add mod">
        <pc:chgData name="지환 설" userId="cebc7f9027994f55" providerId="LiveId" clId="{686E760D-8244-4E65-9EC8-98DBA6429F2F}" dt="2023-07-02T10:10:58.939" v="1293" actId="20577"/>
        <pc:sldMkLst>
          <pc:docMk/>
          <pc:sldMk cId="1813316717" sldId="274"/>
        </pc:sldMkLst>
        <pc:spChg chg="mod">
          <ac:chgData name="지환 설" userId="cebc7f9027994f55" providerId="LiveId" clId="{686E760D-8244-4E65-9EC8-98DBA6429F2F}" dt="2023-07-02T10:10:58.939" v="1293" actId="20577"/>
          <ac:spMkLst>
            <pc:docMk/>
            <pc:sldMk cId="1813316717" sldId="274"/>
            <ac:spMk id="2" creationId="{4AED2481-1961-8000-DB1A-75D30A159BDD}"/>
          </ac:spMkLst>
        </pc:spChg>
        <pc:spChg chg="mod">
          <ac:chgData name="지환 설" userId="cebc7f9027994f55" providerId="LiveId" clId="{686E760D-8244-4E65-9EC8-98DBA6429F2F}" dt="2023-07-02T09:32:32.038" v="851" actId="1076"/>
          <ac:spMkLst>
            <pc:docMk/>
            <pc:sldMk cId="1813316717" sldId="274"/>
            <ac:spMk id="3" creationId="{C843F89E-5A33-624A-63AF-6F627DA6CE75}"/>
          </ac:spMkLst>
        </pc:spChg>
        <pc:picChg chg="mod">
          <ac:chgData name="지환 설" userId="cebc7f9027994f55" providerId="LiveId" clId="{686E760D-8244-4E65-9EC8-98DBA6429F2F}" dt="2023-07-02T09:32:32.038" v="851" actId="1076"/>
          <ac:picMkLst>
            <pc:docMk/>
            <pc:sldMk cId="1813316717" sldId="274"/>
            <ac:picMk id="1026" creationId="{F61DC24C-A4B2-3D14-ED70-CDDF3C56909C}"/>
          </ac:picMkLst>
        </pc:picChg>
        <pc:picChg chg="mod">
          <ac:chgData name="지환 설" userId="cebc7f9027994f55" providerId="LiveId" clId="{686E760D-8244-4E65-9EC8-98DBA6429F2F}" dt="2023-07-02T09:32:32.038" v="851" actId="1076"/>
          <ac:picMkLst>
            <pc:docMk/>
            <pc:sldMk cId="1813316717" sldId="274"/>
            <ac:picMk id="1028" creationId="{7DEBF302-F017-4C9D-6748-7E58DCA40D7F}"/>
          </ac:picMkLst>
        </pc:picChg>
        <pc:picChg chg="mod">
          <ac:chgData name="지환 설" userId="cebc7f9027994f55" providerId="LiveId" clId="{686E760D-8244-4E65-9EC8-98DBA6429F2F}" dt="2023-07-02T09:32:32.038" v="851" actId="1076"/>
          <ac:picMkLst>
            <pc:docMk/>
            <pc:sldMk cId="1813316717" sldId="274"/>
            <ac:picMk id="1030" creationId="{A8FFA985-4011-9FE3-C46C-CB380F926ECE}"/>
          </ac:picMkLst>
        </pc:picChg>
      </pc:sldChg>
    </pc:docChg>
  </pc:docChgLst>
  <pc:docChgLst>
    <pc:chgData name="지환 설" userId="cebc7f9027994f55" providerId="LiveId" clId="{8C41437C-FD4C-49F9-AAA0-779195454645}"/>
    <pc:docChg chg="undo redo custSel addSld delSld modSld sldOrd">
      <pc:chgData name="지환 설" userId="cebc7f9027994f55" providerId="LiveId" clId="{8C41437C-FD4C-49F9-AAA0-779195454645}" dt="2023-07-23T15:50:23.222" v="6362" actId="20577"/>
      <pc:docMkLst>
        <pc:docMk/>
      </pc:docMkLst>
      <pc:sldChg chg="modNotesTx">
        <pc:chgData name="지환 설" userId="cebc7f9027994f55" providerId="LiveId" clId="{8C41437C-FD4C-49F9-AAA0-779195454645}" dt="2023-07-23T08:52:07.436" v="66" actId="20577"/>
        <pc:sldMkLst>
          <pc:docMk/>
          <pc:sldMk cId="0" sldId="256"/>
        </pc:sldMkLst>
      </pc:sldChg>
      <pc:sldChg chg="modNotesTx">
        <pc:chgData name="지환 설" userId="cebc7f9027994f55" providerId="LiveId" clId="{8C41437C-FD4C-49F9-AAA0-779195454645}" dt="2023-07-23T08:52:17.136" v="126" actId="20577"/>
        <pc:sldMkLst>
          <pc:docMk/>
          <pc:sldMk cId="0" sldId="257"/>
        </pc:sldMkLst>
      </pc:sldChg>
      <pc:sldChg chg="delSp modSp mod modNotesTx">
        <pc:chgData name="지환 설" userId="cebc7f9027994f55" providerId="LiveId" clId="{8C41437C-FD4C-49F9-AAA0-779195454645}" dt="2023-07-23T14:56:08.511" v="3187" actId="20577"/>
        <pc:sldMkLst>
          <pc:docMk/>
          <pc:sldMk cId="0" sldId="258"/>
        </pc:sldMkLst>
        <pc:spChg chg="mod">
          <ac:chgData name="지환 설" userId="cebc7f9027994f55" providerId="LiveId" clId="{8C41437C-FD4C-49F9-AAA0-779195454645}" dt="2023-07-21T13:13:06.974" v="0" actId="2711"/>
          <ac:spMkLst>
            <pc:docMk/>
            <pc:sldMk cId="0" sldId="258"/>
            <ac:spMk id="8" creationId="{00000000-0000-0000-0000-000000000000}"/>
          </ac:spMkLst>
        </pc:spChg>
        <pc:spChg chg="mod">
          <ac:chgData name="지환 설" userId="cebc7f9027994f55" providerId="LiveId" clId="{8C41437C-FD4C-49F9-AAA0-779195454645}" dt="2023-07-23T09:51:44.467" v="704" actId="1076"/>
          <ac:spMkLst>
            <pc:docMk/>
            <pc:sldMk cId="0" sldId="258"/>
            <ac:spMk id="16" creationId="{00000000-0000-0000-0000-000000000000}"/>
          </ac:spMkLst>
        </pc:spChg>
        <pc:spChg chg="mod">
          <ac:chgData name="지환 설" userId="cebc7f9027994f55" providerId="LiveId" clId="{8C41437C-FD4C-49F9-AAA0-779195454645}" dt="2023-07-23T11:54:55.883" v="1479" actId="20577"/>
          <ac:spMkLst>
            <pc:docMk/>
            <pc:sldMk cId="0" sldId="258"/>
            <ac:spMk id="18" creationId="{00000000-0000-0000-0000-000000000000}"/>
          </ac:spMkLst>
        </pc:spChg>
        <pc:picChg chg="del">
          <ac:chgData name="지환 설" userId="cebc7f9027994f55" providerId="LiveId" clId="{8C41437C-FD4C-49F9-AAA0-779195454645}" dt="2023-07-23T09:28:07.182" v="222" actId="478"/>
          <ac:picMkLst>
            <pc:docMk/>
            <pc:sldMk cId="0" sldId="258"/>
            <ac:picMk id="1026" creationId="{00000000-0000-0000-0000-000000000000}"/>
          </ac:picMkLst>
        </pc:picChg>
      </pc:sldChg>
      <pc:sldChg chg="addSp delSp modSp mod modNotesTx">
        <pc:chgData name="지환 설" userId="cebc7f9027994f55" providerId="LiveId" clId="{8C41437C-FD4C-49F9-AAA0-779195454645}" dt="2023-07-23T14:13:36.548" v="2037" actId="20577"/>
        <pc:sldMkLst>
          <pc:docMk/>
          <pc:sldMk cId="1813316717" sldId="274"/>
        </pc:sldMkLst>
        <pc:spChg chg="mod">
          <ac:chgData name="지환 설" userId="cebc7f9027994f55" providerId="LiveId" clId="{8C41437C-FD4C-49F9-AAA0-779195454645}" dt="2023-07-23T11:54:10.679" v="1449" actId="14100"/>
          <ac:spMkLst>
            <pc:docMk/>
            <pc:sldMk cId="1813316717" sldId="274"/>
            <ac:spMk id="75" creationId="{00000000-0000-0000-0000-000000000000}"/>
          </ac:spMkLst>
        </pc:spChg>
        <pc:picChg chg="add mod">
          <ac:chgData name="지환 설" userId="cebc7f9027994f55" providerId="LiveId" clId="{8C41437C-FD4C-49F9-AAA0-779195454645}" dt="2023-07-23T11:47:50.651" v="1309" actId="1076"/>
          <ac:picMkLst>
            <pc:docMk/>
            <pc:sldMk cId="1813316717" sldId="274"/>
            <ac:picMk id="2" creationId="{09BA623F-8096-416C-C8FB-D1715BA89F41}"/>
          </ac:picMkLst>
        </pc:picChg>
        <pc:picChg chg="add mod">
          <ac:chgData name="지환 설" userId="cebc7f9027994f55" providerId="LiveId" clId="{8C41437C-FD4C-49F9-AAA0-779195454645}" dt="2023-07-23T11:47:48.666" v="1308" actId="1076"/>
          <ac:picMkLst>
            <pc:docMk/>
            <pc:sldMk cId="1813316717" sldId="274"/>
            <ac:picMk id="3" creationId="{BC61CB12-D24E-E965-591E-0A656AE36687}"/>
          </ac:picMkLst>
        </pc:picChg>
        <pc:picChg chg="del">
          <ac:chgData name="지환 설" userId="cebc7f9027994f55" providerId="LiveId" clId="{8C41437C-FD4C-49F9-AAA0-779195454645}" dt="2023-07-23T09:54:05.430" v="744" actId="478"/>
          <ac:picMkLst>
            <pc:docMk/>
            <pc:sldMk cId="1813316717" sldId="274"/>
            <ac:picMk id="5" creationId="{00000000-0000-0000-0000-000000000000}"/>
          </ac:picMkLst>
        </pc:picChg>
        <pc:picChg chg="add del">
          <ac:chgData name="지환 설" userId="cebc7f9027994f55" providerId="LiveId" clId="{8C41437C-FD4C-49F9-AAA0-779195454645}" dt="2023-07-23T11:44:57.677" v="1077" actId="478"/>
          <ac:picMkLst>
            <pc:docMk/>
            <pc:sldMk cId="1813316717" sldId="274"/>
            <ac:picMk id="6" creationId="{080ED2EC-5D2A-A5F4-F73A-26485FD1E22A}"/>
          </ac:picMkLst>
        </pc:picChg>
      </pc:sldChg>
      <pc:sldChg chg="modSp mod modNotesTx">
        <pc:chgData name="지환 설" userId="cebc7f9027994f55" providerId="LiveId" clId="{8C41437C-FD4C-49F9-AAA0-779195454645}" dt="2023-07-23T15:49:56.210" v="6344" actId="20577"/>
        <pc:sldMkLst>
          <pc:docMk/>
          <pc:sldMk cId="1656884313" sldId="276"/>
        </pc:sldMkLst>
        <pc:spChg chg="mod">
          <ac:chgData name="지환 설" userId="cebc7f9027994f55" providerId="LiveId" clId="{8C41437C-FD4C-49F9-AAA0-779195454645}" dt="2023-07-23T15:12:31.042" v="3854" actId="20577"/>
          <ac:spMkLst>
            <pc:docMk/>
            <pc:sldMk cId="1656884313" sldId="276"/>
            <ac:spMk id="12" creationId="{00000000-0000-0000-0000-000000000000}"/>
          </ac:spMkLst>
        </pc:spChg>
        <pc:spChg chg="mod">
          <ac:chgData name="지환 설" userId="cebc7f9027994f55" providerId="LiveId" clId="{8C41437C-FD4C-49F9-AAA0-779195454645}" dt="2023-07-23T15:43:27.563" v="5561" actId="20577"/>
          <ac:spMkLst>
            <pc:docMk/>
            <pc:sldMk cId="1656884313" sldId="276"/>
            <ac:spMk id="75" creationId="{00000000-0000-0000-0000-000000000000}"/>
          </ac:spMkLst>
        </pc:spChg>
      </pc:sldChg>
      <pc:sldChg chg="addSp delSp modSp mod ord modNotesTx">
        <pc:chgData name="지환 설" userId="cebc7f9027994f55" providerId="LiveId" clId="{8C41437C-FD4C-49F9-AAA0-779195454645}" dt="2023-07-23T15:39:52.594" v="5194" actId="20577"/>
        <pc:sldMkLst>
          <pc:docMk/>
          <pc:sldMk cId="769847878" sldId="278"/>
        </pc:sldMkLst>
        <pc:spChg chg="mod">
          <ac:chgData name="지환 설" userId="cebc7f9027994f55" providerId="LiveId" clId="{8C41437C-FD4C-49F9-AAA0-779195454645}" dt="2023-07-23T11:28:32.414" v="844" actId="1076"/>
          <ac:spMkLst>
            <pc:docMk/>
            <pc:sldMk cId="769847878" sldId="278"/>
            <ac:spMk id="4" creationId="{00000000-0000-0000-0000-000000000000}"/>
          </ac:spMkLst>
        </pc:spChg>
        <pc:spChg chg="mod">
          <ac:chgData name="지환 설" userId="cebc7f9027994f55" providerId="LiveId" clId="{8C41437C-FD4C-49F9-AAA0-779195454645}" dt="2023-07-23T15:39:33.977" v="5120" actId="20577"/>
          <ac:spMkLst>
            <pc:docMk/>
            <pc:sldMk cId="769847878" sldId="278"/>
            <ac:spMk id="10" creationId="{00000000-0000-0000-0000-000000000000}"/>
          </ac:spMkLst>
        </pc:spChg>
        <pc:picChg chg="add mod">
          <ac:chgData name="지환 설" userId="cebc7f9027994f55" providerId="LiveId" clId="{8C41437C-FD4C-49F9-AAA0-779195454645}" dt="2023-07-23T11:28:26.620" v="842" actId="1076"/>
          <ac:picMkLst>
            <pc:docMk/>
            <pc:sldMk cId="769847878" sldId="278"/>
            <ac:picMk id="3" creationId="{4E6F370A-F777-B178-62F2-DA6599A60240}"/>
          </ac:picMkLst>
        </pc:picChg>
        <pc:picChg chg="add del mod">
          <ac:chgData name="지환 설" userId="cebc7f9027994f55" providerId="LiveId" clId="{8C41437C-FD4C-49F9-AAA0-779195454645}" dt="2023-07-23T10:25:25.517" v="828" actId="478"/>
          <ac:picMkLst>
            <pc:docMk/>
            <pc:sldMk cId="769847878" sldId="278"/>
            <ac:picMk id="6" creationId="{369CDE0E-7556-C250-76B9-D72BF6944E89}"/>
          </ac:picMkLst>
        </pc:picChg>
        <pc:picChg chg="add mod">
          <ac:chgData name="지환 설" userId="cebc7f9027994f55" providerId="LiveId" clId="{8C41437C-FD4C-49F9-AAA0-779195454645}" dt="2023-07-23T11:28:21.783" v="840" actId="1076"/>
          <ac:picMkLst>
            <pc:docMk/>
            <pc:sldMk cId="769847878" sldId="278"/>
            <ac:picMk id="1026" creationId="{F91419EC-ACEC-5E28-D1FA-0146D0FFE691}"/>
          </ac:picMkLst>
        </pc:picChg>
        <pc:picChg chg="mod">
          <ac:chgData name="지환 설" userId="cebc7f9027994f55" providerId="LiveId" clId="{8C41437C-FD4C-49F9-AAA0-779195454645}" dt="2023-07-23T11:28:28.158" v="843" actId="1076"/>
          <ac:picMkLst>
            <pc:docMk/>
            <pc:sldMk cId="769847878" sldId="278"/>
            <ac:picMk id="2050" creationId="{00000000-0000-0000-0000-000000000000}"/>
          </ac:picMkLst>
        </pc:picChg>
        <pc:picChg chg="del mod">
          <ac:chgData name="지환 설" userId="cebc7f9027994f55" providerId="LiveId" clId="{8C41437C-FD4C-49F9-AAA0-779195454645}" dt="2023-07-23T11:27:42.477" v="834" actId="478"/>
          <ac:picMkLst>
            <pc:docMk/>
            <pc:sldMk cId="769847878" sldId="278"/>
            <ac:picMk id="2052" creationId="{00000000-0000-0000-0000-000000000000}"/>
          </ac:picMkLst>
        </pc:picChg>
      </pc:sldChg>
      <pc:sldChg chg="addSp delSp modSp add mod modNotesTx">
        <pc:chgData name="지환 설" userId="cebc7f9027994f55" providerId="LiveId" clId="{8C41437C-FD4C-49F9-AAA0-779195454645}" dt="2023-07-23T15:12:07.534" v="3839" actId="1076"/>
        <pc:sldMkLst>
          <pc:docMk/>
          <pc:sldMk cId="122015776" sldId="279"/>
        </pc:sldMkLst>
        <pc:spChg chg="mod">
          <ac:chgData name="지환 설" userId="cebc7f9027994f55" providerId="LiveId" clId="{8C41437C-FD4C-49F9-AAA0-779195454645}" dt="2023-07-23T15:10:16.918" v="3749" actId="20577"/>
          <ac:spMkLst>
            <pc:docMk/>
            <pc:sldMk cId="122015776" sldId="279"/>
            <ac:spMk id="75" creationId="{00000000-0000-0000-0000-000000000000}"/>
          </ac:spMkLst>
        </pc:spChg>
        <pc:picChg chg="add mod">
          <ac:chgData name="지환 설" userId="cebc7f9027994f55" providerId="LiveId" clId="{8C41437C-FD4C-49F9-AAA0-779195454645}" dt="2023-07-23T15:12:07.534" v="3839" actId="1076"/>
          <ac:picMkLst>
            <pc:docMk/>
            <pc:sldMk cId="122015776" sldId="279"/>
            <ac:picMk id="2" creationId="{69C2C640-38D7-9930-0B8D-CE1C9C69EAAF}"/>
          </ac:picMkLst>
        </pc:picChg>
        <pc:picChg chg="del">
          <ac:chgData name="지환 설" userId="cebc7f9027994f55" providerId="LiveId" clId="{8C41437C-FD4C-49F9-AAA0-779195454645}" dt="2023-07-23T14:27:38.144" v="2193" actId="478"/>
          <ac:picMkLst>
            <pc:docMk/>
            <pc:sldMk cId="122015776" sldId="279"/>
            <ac:picMk id="5" creationId="{00000000-0000-0000-0000-000000000000}"/>
          </ac:picMkLst>
        </pc:picChg>
        <pc:picChg chg="add mod">
          <ac:chgData name="지환 설" userId="cebc7f9027994f55" providerId="LiveId" clId="{8C41437C-FD4C-49F9-AAA0-779195454645}" dt="2023-07-23T15:12:05.089" v="3838" actId="1076"/>
          <ac:picMkLst>
            <pc:docMk/>
            <pc:sldMk cId="122015776" sldId="279"/>
            <ac:picMk id="2050" creationId="{80F908D1-C43D-DAB4-DA4B-AE87864E8A7E}"/>
          </ac:picMkLst>
        </pc:picChg>
      </pc:sldChg>
      <pc:sldChg chg="del">
        <pc:chgData name="지환 설" userId="cebc7f9027994f55" providerId="LiveId" clId="{8C41437C-FD4C-49F9-AAA0-779195454645}" dt="2023-07-22T05:53:27.397" v="5" actId="2696"/>
        <pc:sldMkLst>
          <pc:docMk/>
          <pc:sldMk cId="1398015556" sldId="279"/>
        </pc:sldMkLst>
      </pc:sldChg>
      <pc:sldChg chg="modSp add mod modNotesTx">
        <pc:chgData name="지환 설" userId="cebc7f9027994f55" providerId="LiveId" clId="{8C41437C-FD4C-49F9-AAA0-779195454645}" dt="2023-07-23T15:50:23.222" v="6362" actId="20577"/>
        <pc:sldMkLst>
          <pc:docMk/>
          <pc:sldMk cId="2814049407" sldId="280"/>
        </pc:sldMkLst>
        <pc:spChg chg="mod">
          <ac:chgData name="지환 설" userId="cebc7f9027994f55" providerId="LiveId" clId="{8C41437C-FD4C-49F9-AAA0-779195454645}" dt="2023-07-23T15:50:23.222" v="6362" actId="20577"/>
          <ac:spMkLst>
            <pc:docMk/>
            <pc:sldMk cId="2814049407" sldId="280"/>
            <ac:spMk id="13" creationId="{00000000-0000-0000-0000-000000000000}"/>
          </ac:spMkLst>
        </pc:spChg>
        <pc:spChg chg="mod">
          <ac:chgData name="지환 설" userId="cebc7f9027994f55" providerId="LiveId" clId="{8C41437C-FD4C-49F9-AAA0-779195454645}" dt="2023-07-23T15:40:26.011" v="5252" actId="20577"/>
          <ac:spMkLst>
            <pc:docMk/>
            <pc:sldMk cId="2814049407" sldId="280"/>
            <ac:spMk id="75" creationId="{00000000-0000-0000-0000-000000000000}"/>
          </ac:spMkLst>
        </pc:spChg>
        <pc:picChg chg="mod">
          <ac:chgData name="지환 설" userId="cebc7f9027994f55" providerId="LiveId" clId="{8C41437C-FD4C-49F9-AAA0-779195454645}" dt="2023-07-23T14:29:45.590" v="2277" actId="1076"/>
          <ac:picMkLst>
            <pc:docMk/>
            <pc:sldMk cId="2814049407" sldId="280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인사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소개와 </a:t>
            </a:r>
            <a:r>
              <a:rPr lang="ko-KR" altLang="en-US" dirty="0" err="1"/>
              <a:t>노션</a:t>
            </a:r>
            <a:r>
              <a:rPr lang="ko-KR" altLang="en-US" dirty="0"/>
              <a:t> 기반 소통 언급</a:t>
            </a:r>
            <a:r>
              <a:rPr lang="en-US" altLang="ko-KR" dirty="0"/>
              <a:t>(?)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(PPT </a:t>
            </a:r>
            <a:r>
              <a:rPr lang="ko-KR" altLang="en-US" dirty="0"/>
              <a:t>왼쪽 읽고</a:t>
            </a:r>
            <a:r>
              <a:rPr lang="en-US" altLang="ko-KR" dirty="0"/>
              <a:t>) </a:t>
            </a:r>
            <a:r>
              <a:rPr lang="ko-KR" altLang="en-US" dirty="0"/>
              <a:t>다소 늦게 주제를 변경하게 됨 </a:t>
            </a:r>
            <a:r>
              <a:rPr lang="en-US" altLang="ko-KR" dirty="0"/>
              <a:t>(</a:t>
            </a:r>
            <a:r>
              <a:rPr lang="ko-KR" altLang="en-US" dirty="0"/>
              <a:t>약 일주일 전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-&gt; </a:t>
            </a:r>
            <a:r>
              <a:rPr lang="ko-KR" altLang="en-US" dirty="0"/>
              <a:t>팀원 중 하나가 진행하던 </a:t>
            </a:r>
            <a:r>
              <a:rPr lang="en-US" altLang="ko-KR" dirty="0"/>
              <a:t>Diffusion </a:t>
            </a:r>
            <a:r>
              <a:rPr lang="ko-KR" altLang="en-US" dirty="0"/>
              <a:t>기반 </a:t>
            </a:r>
            <a:r>
              <a:rPr lang="en-US" altLang="ko-KR" dirty="0"/>
              <a:t>Text generation</a:t>
            </a:r>
            <a:r>
              <a:rPr lang="ko-KR" altLang="en-US" dirty="0"/>
              <a:t> 모델과 관련한 프로젝트를 같이 해보기로 함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중간발표에서 다시 주제에 관해 이야기하고 진행상황은 간단히 말씀드릴 예정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en-US" dirty="0"/>
              <a:t>Diffusion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 간단히 설명해 보자면 </a:t>
            </a:r>
            <a:r>
              <a:rPr lang="en-US" altLang="ko-KR" dirty="0"/>
              <a:t>(PDF)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그렇지만 </a:t>
            </a:r>
            <a:r>
              <a:rPr lang="en-US" altLang="ko-KR" dirty="0"/>
              <a:t>Stable diffusion</a:t>
            </a:r>
            <a:r>
              <a:rPr lang="ko-KR" altLang="en-US" dirty="0"/>
              <a:t>과 같이 </a:t>
            </a:r>
            <a:r>
              <a:rPr lang="en-US" altLang="ko-KR" dirty="0"/>
              <a:t>Text-to-image</a:t>
            </a:r>
            <a:r>
              <a:rPr lang="ko-KR" altLang="en-US" dirty="0"/>
              <a:t>만을 대상으로 하는 게 아닌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3D data, Audio,</a:t>
            </a:r>
            <a:r>
              <a:rPr lang="ko-KR" altLang="en-US" dirty="0"/>
              <a:t> </a:t>
            </a:r>
            <a:r>
              <a:rPr lang="en-US" altLang="ko-KR" dirty="0"/>
              <a:t>Video,</a:t>
            </a:r>
            <a:r>
              <a:rPr lang="ko-KR" altLang="en-US" dirty="0"/>
              <a:t> </a:t>
            </a:r>
            <a:r>
              <a:rPr lang="en-US" altLang="ko-KR" dirty="0"/>
              <a:t>graph, </a:t>
            </a:r>
            <a:r>
              <a:rPr lang="ko-KR" altLang="en-US" dirty="0"/>
              <a:t>그리고 </a:t>
            </a:r>
            <a:r>
              <a:rPr lang="en-US" altLang="ko-KR" dirty="0"/>
              <a:t>Text</a:t>
            </a:r>
            <a:r>
              <a:rPr lang="ko-KR" altLang="en-US" dirty="0"/>
              <a:t>에 이르기까지 다양한 </a:t>
            </a:r>
            <a:r>
              <a:rPr lang="en-US" altLang="ko-KR" dirty="0"/>
              <a:t>type</a:t>
            </a:r>
            <a:r>
              <a:rPr lang="ko-KR" altLang="en-US" dirty="0"/>
              <a:t>들에 대해서 연구가 이루어지고 있음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8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중 </a:t>
            </a:r>
            <a:r>
              <a:rPr lang="en-US" altLang="ko-KR" dirty="0"/>
              <a:t>NLP </a:t>
            </a:r>
            <a:r>
              <a:rPr lang="ko-KR" altLang="en-US" dirty="0"/>
              <a:t>분야에서 초점을 맞출 수 있는 분야는 </a:t>
            </a:r>
            <a:r>
              <a:rPr lang="en-US" altLang="ko-KR" dirty="0"/>
              <a:t>Diffusion Language Model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현재까지 진행된 연구는 자연어 처리 분야에서 등장했던 </a:t>
            </a:r>
            <a:r>
              <a:rPr lang="en-US" altLang="ko-KR" dirty="0"/>
              <a:t>Markov model</a:t>
            </a:r>
            <a:r>
              <a:rPr lang="ko-KR" altLang="en-US" dirty="0"/>
              <a:t>과 </a:t>
            </a:r>
            <a:r>
              <a:rPr lang="en-US" altLang="ko-KR" dirty="0"/>
              <a:t>RNN, Seq2seq </a:t>
            </a:r>
            <a:r>
              <a:rPr lang="ko-KR" altLang="en-US" dirty="0"/>
              <a:t>등을 적용하는 방식이었음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Text generation</a:t>
            </a:r>
            <a:r>
              <a:rPr lang="ko-KR" altLang="en-US" dirty="0"/>
              <a:t>에 한정하지는 않으나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/>
              <a:t>23</a:t>
            </a:r>
            <a:r>
              <a:rPr lang="ko-KR" altLang="en-US" dirty="0"/>
              <a:t>년도에는 </a:t>
            </a:r>
            <a:r>
              <a:rPr lang="en-US" altLang="ko-KR" dirty="0"/>
              <a:t>Transformer</a:t>
            </a:r>
            <a:r>
              <a:rPr lang="ko-KR" altLang="en-US" dirty="0"/>
              <a:t>의 </a:t>
            </a:r>
            <a:r>
              <a:rPr lang="en-US" altLang="ko-KR" dirty="0"/>
              <a:t>Attention </a:t>
            </a:r>
            <a:r>
              <a:rPr lang="ko-KR" altLang="en-US" dirty="0"/>
              <a:t>모듈의 특징을 </a:t>
            </a:r>
            <a:r>
              <a:rPr lang="en-US" altLang="ko-KR" dirty="0"/>
              <a:t>Diffusion </a:t>
            </a:r>
            <a:r>
              <a:rPr lang="ko-KR" altLang="en-US" dirty="0"/>
              <a:t>모델에 이식하는 연구가 활발히 이루어지고 있었음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721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그러던 중 </a:t>
            </a:r>
            <a:r>
              <a:rPr lang="en-US" altLang="ko-KR" dirty="0"/>
              <a:t>Microsoft</a:t>
            </a:r>
            <a:r>
              <a:rPr lang="ko-KR" altLang="en-US" dirty="0"/>
              <a:t>에서 </a:t>
            </a:r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en-US" altLang="ko-KR" dirty="0"/>
              <a:t>Transformer</a:t>
            </a:r>
            <a:r>
              <a:rPr lang="ko-KR" altLang="en-US" dirty="0"/>
              <a:t>의 특징을 합친</a:t>
            </a:r>
            <a:r>
              <a:rPr lang="en-US" altLang="ko-KR" dirty="0"/>
              <a:t> </a:t>
            </a:r>
            <a:r>
              <a:rPr lang="ko-KR" altLang="en-US" dirty="0"/>
              <a:t>모델이며</a:t>
            </a:r>
            <a:r>
              <a:rPr lang="en-US" altLang="ko-KR" dirty="0"/>
              <a:t>, </a:t>
            </a:r>
            <a:r>
              <a:rPr lang="ko-KR" altLang="en-US" dirty="0"/>
              <a:t>병렬적으로 구현되지만 </a:t>
            </a:r>
            <a:r>
              <a:rPr lang="en-US" altLang="ko-KR" dirty="0"/>
              <a:t>O(1)</a:t>
            </a:r>
            <a:r>
              <a:rPr lang="ko-KR" altLang="en-US" dirty="0"/>
              <a:t>의 </a:t>
            </a:r>
            <a:r>
              <a:rPr lang="ko-KR" altLang="en-US" dirty="0" err="1"/>
              <a:t>시간복잡도로</a:t>
            </a:r>
            <a:r>
              <a:rPr lang="ko-KR" altLang="en-US" dirty="0"/>
              <a:t> </a:t>
            </a:r>
            <a:r>
              <a:rPr lang="en-US" altLang="ko-KR" dirty="0"/>
              <a:t>Recurrent</a:t>
            </a:r>
            <a:r>
              <a:rPr lang="ko-KR" altLang="en-US" dirty="0"/>
              <a:t>한 연산을 수행하며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Transformer</a:t>
            </a:r>
            <a:r>
              <a:rPr lang="ko-KR" altLang="en-US" dirty="0"/>
              <a:t>를 훨씬 능가하는 성능을 가진 </a:t>
            </a:r>
            <a:r>
              <a:rPr lang="en-US" altLang="ko-KR" dirty="0"/>
              <a:t>Retentive Network</a:t>
            </a:r>
            <a:r>
              <a:rPr lang="ko-KR" altLang="en-US" dirty="0"/>
              <a:t>가 공개되었고</a:t>
            </a:r>
            <a:r>
              <a:rPr lang="en-US" altLang="ko-KR" dirty="0"/>
              <a:t>, </a:t>
            </a:r>
            <a:r>
              <a:rPr lang="ko-KR" altLang="en-US" dirty="0"/>
              <a:t>현재 진행되고 있는 </a:t>
            </a:r>
            <a:r>
              <a:rPr lang="en-US" altLang="ko-KR" dirty="0"/>
              <a:t>Transformer </a:t>
            </a:r>
            <a:r>
              <a:rPr lang="ko-KR" altLang="en-US" dirty="0"/>
              <a:t>기반 </a:t>
            </a:r>
            <a:r>
              <a:rPr lang="en-US" altLang="ko-KR" dirty="0"/>
              <a:t>Diffusion </a:t>
            </a:r>
            <a:r>
              <a:rPr lang="ko-KR" altLang="en-US" dirty="0"/>
              <a:t>모델과</a:t>
            </a:r>
            <a:r>
              <a:rPr lang="en-US" altLang="ko-KR" dirty="0"/>
              <a:t> </a:t>
            </a:r>
            <a:r>
              <a:rPr lang="ko-KR" altLang="en-US" dirty="0"/>
              <a:t>비슷하게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이식 가능하지 않을까</a:t>
            </a:r>
            <a:r>
              <a:rPr lang="en-US" altLang="ko-KR" dirty="0"/>
              <a:t>, </a:t>
            </a:r>
            <a:r>
              <a:rPr lang="ko-KR" altLang="en-US" dirty="0"/>
              <a:t>하는 생각으로 연구에 착수하였음</a:t>
            </a:r>
            <a:r>
              <a:rPr lang="en-US" altLang="ko-KR" dirty="0"/>
              <a:t>. </a:t>
            </a:r>
            <a:r>
              <a:rPr lang="ko-KR" altLang="en-US" dirty="0"/>
              <a:t>임시로 </a:t>
            </a:r>
            <a:r>
              <a:rPr lang="en-US" altLang="ko-KR" dirty="0" err="1"/>
              <a:t>RetDiffNet</a:t>
            </a:r>
            <a:r>
              <a:rPr lang="ko-KR" altLang="en-US" dirty="0"/>
              <a:t>라는 이름을 </a:t>
            </a:r>
            <a:r>
              <a:rPr lang="ko-KR" altLang="en-US" dirty="0" err="1"/>
              <a:t>붙여둠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404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모델은 현재 </a:t>
            </a:r>
            <a:r>
              <a:rPr lang="en-US" altLang="ko-KR" dirty="0"/>
              <a:t>Diffusion-LM </a:t>
            </a:r>
            <a:r>
              <a:rPr lang="ko-KR" altLang="en-US" dirty="0"/>
              <a:t>모델을 기반으로 최초로 </a:t>
            </a:r>
            <a:r>
              <a:rPr lang="en-US" altLang="ko-KR" dirty="0"/>
              <a:t>Transformer</a:t>
            </a:r>
            <a:r>
              <a:rPr lang="ko-KR" altLang="en-US" dirty="0"/>
              <a:t>가 도입된 </a:t>
            </a:r>
            <a:r>
              <a:rPr lang="en-US" altLang="ko-KR" dirty="0" err="1"/>
              <a:t>Difformer</a:t>
            </a:r>
            <a:r>
              <a:rPr lang="ko-KR" altLang="en-US" dirty="0"/>
              <a:t>를 </a:t>
            </a:r>
            <a:r>
              <a:rPr lang="en-US" altLang="ko-KR" dirty="0"/>
              <a:t>Base model</a:t>
            </a:r>
            <a:r>
              <a:rPr lang="ko-KR" altLang="en-US" dirty="0"/>
              <a:t>로 잡아 모델링을 진행 중이며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Diffusion </a:t>
            </a:r>
            <a:r>
              <a:rPr lang="ko-KR" altLang="en-US" dirty="0"/>
              <a:t>모델이 고유의 수학 영역을 요구하는 만큼 상당히 까다로운 편이라 이론적 무결성을 검증하는 과정도 필요함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모델링을 완료하고 구현하는 게 우선이긴 하지만</a:t>
            </a:r>
            <a:r>
              <a:rPr lang="en-US" altLang="ko-KR" dirty="0"/>
              <a:t>, </a:t>
            </a:r>
            <a:r>
              <a:rPr lang="ko-KR" altLang="en-US" dirty="0"/>
              <a:t>일단 실험에 관해서 틀만 잡자면 </a:t>
            </a:r>
            <a:r>
              <a:rPr lang="en-US" altLang="ko-KR" dirty="0"/>
              <a:t>Machine translation</a:t>
            </a:r>
            <a:r>
              <a:rPr lang="ko-KR" altLang="en-US" dirty="0"/>
              <a:t>을 먼저 수행할 것 같고</a:t>
            </a:r>
            <a:r>
              <a:rPr lang="en-US" altLang="ko-KR" dirty="0"/>
              <a:t>, Dataset</a:t>
            </a:r>
            <a:r>
              <a:rPr lang="ko-KR" altLang="en-US" dirty="0"/>
              <a:t>는 다음과 같음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시간이 난다면 </a:t>
            </a:r>
            <a:r>
              <a:rPr lang="en-US" altLang="ko-KR" dirty="0"/>
              <a:t>Summarization</a:t>
            </a:r>
            <a:r>
              <a:rPr lang="ko-KR" altLang="en-US" dirty="0"/>
              <a:t>에 관해서도 진행할 예정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3246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현재 진행 과정에 대해 요약하자면 </a:t>
            </a:r>
            <a:r>
              <a:rPr lang="en-US" altLang="ko-KR" dirty="0"/>
              <a:t>(PDF </a:t>
            </a:r>
            <a:r>
              <a:rPr lang="ko-KR" altLang="en-US" dirty="0"/>
              <a:t>읽고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61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46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paperswithcode.com/sota/machine-translation-on-wmt2014-english-german" TargetMode="External"/><Relationship Id="rId4" Type="http://schemas.openxmlformats.org/officeDocument/2006/relationships/hyperlink" Target="https://paperswithcode.com/sota/machine-translation-on-iwslt2014-germa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+mj-ea"/>
                <a:ea typeface="+mj-ea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+mj-ea"/>
                <a:ea typeface="+mj-ea"/>
              </a:rPr>
              <a:t>Conference NLP 3</a:t>
            </a:r>
            <a:r>
              <a:rPr lang="ko-KR" altLang="en-US" sz="2500" b="1" dirty="0">
                <a:solidFill>
                  <a:srgbClr val="19264B"/>
                </a:solidFill>
                <a:latin typeface="+mj-ea"/>
                <a:ea typeface="+mj-ea"/>
              </a:rPr>
              <a:t>팀</a:t>
            </a:r>
            <a:r>
              <a:rPr lang="en-US" altLang="ko" sz="2500" b="1" dirty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endParaRPr sz="2500" b="1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j-ea"/>
                <a:ea typeface="+mj-ea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+mj-ea"/>
                <a:ea typeface="+mj-ea"/>
              </a:rPr>
              <a:t>3.07</a:t>
            </a:r>
            <a:r>
              <a:rPr lang="ko" dirty="0">
                <a:solidFill>
                  <a:srgbClr val="19264B"/>
                </a:solidFill>
                <a:latin typeface="+mj-ea"/>
                <a:ea typeface="+mj-ea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+mj-ea"/>
                <a:ea typeface="+mj-ea"/>
              </a:rPr>
              <a:t>25</a:t>
            </a: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+mj-ea"/>
                <a:ea typeface="+mj-ea"/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  <a:latin typeface="+mj-ea"/>
                <a:ea typeface="+mj-ea"/>
              </a:rPr>
              <a:t>황의지</a:t>
            </a:r>
            <a:endParaRPr sz="1100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팀</a:t>
            </a: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원 소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08975" y="1245162"/>
            <a:ext cx="289488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설지환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소프트웨어학부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황의지 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유럽문화학부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2332486"/>
            <a:ext cx="4908802" cy="7175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 재선정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8" name="Google Shape;75;p15"/>
          <p:cNvSpPr txBox="1"/>
          <p:nvPr/>
        </p:nvSpPr>
        <p:spPr>
          <a:xfrm>
            <a:off x="1463567" y="1465884"/>
            <a:ext cx="3198179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altLang="ko-KR" sz="1600" b="1" dirty="0">
                <a:latin typeface="+mj-ea"/>
                <a:ea typeface="+mj-ea"/>
              </a:rPr>
              <a:t>&lt;</a:t>
            </a:r>
            <a:r>
              <a:rPr lang="ko-KR" altLang="en-US" sz="1600" b="1" dirty="0">
                <a:latin typeface="+mj-ea"/>
                <a:ea typeface="+mj-ea"/>
              </a:rPr>
              <a:t>키워드 기반 </a:t>
            </a:r>
            <a:r>
              <a:rPr lang="ko-KR" altLang="en-US" sz="1600" b="1" dirty="0" err="1">
                <a:latin typeface="+mj-ea"/>
                <a:ea typeface="+mj-ea"/>
              </a:rPr>
              <a:t>민원〮청원</a:t>
            </a:r>
            <a:r>
              <a:rPr lang="ko-KR" altLang="en-US" sz="1600" b="1" dirty="0">
                <a:latin typeface="+mj-ea"/>
                <a:ea typeface="+mj-ea"/>
              </a:rPr>
              <a:t> 안내 및 정책 질의응답 서비스</a:t>
            </a:r>
            <a:r>
              <a:rPr lang="en-US" altLang="ko-KR" sz="1600" b="1" dirty="0">
                <a:latin typeface="+mj-ea"/>
                <a:ea typeface="+mj-ea"/>
              </a:rPr>
              <a:t>&gt;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661746" y="2202107"/>
            <a:ext cx="900546" cy="3696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Google Shape;75;p15"/>
          <p:cNvSpPr txBox="1"/>
          <p:nvPr/>
        </p:nvSpPr>
        <p:spPr>
          <a:xfrm>
            <a:off x="5562290" y="2171499"/>
            <a:ext cx="358171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altLang="ko-KR" sz="1600" b="1" dirty="0">
                <a:latin typeface="+mn-ea"/>
                <a:ea typeface="+mn-ea"/>
                <a:cs typeface="Arial" panose="020B0604020202020204" pitchFamily="34" charset="0"/>
              </a:rPr>
              <a:t>&lt;Diffusion </a:t>
            </a:r>
            <a:r>
              <a:rPr lang="ko-KR" altLang="en-US" sz="1600" b="1" dirty="0">
                <a:latin typeface="+mn-ea"/>
                <a:ea typeface="+mn-ea"/>
                <a:cs typeface="Arial" panose="020B0604020202020204" pitchFamily="34" charset="0"/>
              </a:rPr>
              <a:t>기반 </a:t>
            </a:r>
            <a:r>
              <a:rPr lang="en-US" altLang="ko-KR" sz="1600" b="1" dirty="0">
                <a:latin typeface="+mn-ea"/>
                <a:ea typeface="+mn-ea"/>
                <a:cs typeface="Arial" panose="020B0604020202020204" pitchFamily="34" charset="0"/>
              </a:rPr>
              <a:t>Text Generation&gt;</a:t>
            </a:r>
          </a:p>
        </p:txBody>
      </p:sp>
      <p:sp>
        <p:nvSpPr>
          <p:cNvPr id="18" name="Google Shape;75;p15"/>
          <p:cNvSpPr txBox="1"/>
          <p:nvPr/>
        </p:nvSpPr>
        <p:spPr>
          <a:xfrm>
            <a:off x="1463567" y="2301742"/>
            <a:ext cx="5479207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+mj-ea"/>
                <a:ea typeface="+mj-ea"/>
              </a:rPr>
              <a:t>독창성에 대한 문제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+mj-ea"/>
                <a:ea typeface="+mj-ea"/>
              </a:rPr>
              <a:t>방대한 양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분산된 데이터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+mj-ea"/>
                <a:ea typeface="+mj-ea"/>
              </a:rPr>
              <a:t>구체화 어려움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도메인 지식</a:t>
            </a:r>
            <a:r>
              <a:rPr lang="en-US" altLang="ko-KR" sz="1600" dirty="0">
                <a:latin typeface="+mj-ea"/>
                <a:ea typeface="+mj-ea"/>
              </a:rPr>
              <a:t>x)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966657"/>
            <a:ext cx="7845861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de-DE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Diffusion?</a:t>
            </a:r>
          </a:p>
          <a:p>
            <a:r>
              <a:rPr lang="de-DE" altLang="ko-KR" sz="1600" dirty="0"/>
              <a:t> </a:t>
            </a:r>
          </a:p>
          <a:p>
            <a:r>
              <a:rPr lang="en-US" altLang="ko-KR" sz="1600" dirty="0">
                <a:latin typeface="+mn-ea"/>
                <a:ea typeface="+mn-ea"/>
              </a:rPr>
              <a:t>- data</a:t>
            </a:r>
            <a:r>
              <a:rPr lang="ko-KR" altLang="en-US" sz="1600" dirty="0">
                <a:latin typeface="+mn-ea"/>
                <a:ea typeface="+mn-ea"/>
              </a:rPr>
              <a:t>로부터 </a:t>
            </a:r>
            <a:r>
              <a:rPr lang="en-US" altLang="ko-KR" sz="1600" dirty="0">
                <a:latin typeface="+mn-ea"/>
                <a:ea typeface="+mn-ea"/>
              </a:rPr>
              <a:t>noise</a:t>
            </a:r>
            <a:r>
              <a:rPr lang="ko-KR" altLang="en-US" sz="1600" dirty="0">
                <a:latin typeface="+mn-ea"/>
                <a:ea typeface="+mn-ea"/>
              </a:rPr>
              <a:t>를 조금씩 더해가는 </a:t>
            </a:r>
            <a:r>
              <a:rPr lang="en-US" altLang="ko-KR" sz="1600" dirty="0">
                <a:latin typeface="+mn-ea"/>
                <a:ea typeface="+mn-ea"/>
              </a:rPr>
              <a:t>forward process(diffusion process)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+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noise</a:t>
            </a:r>
            <a:r>
              <a:rPr lang="ko-KR" altLang="en-US" sz="1600" dirty="0">
                <a:latin typeface="+mn-ea"/>
                <a:ea typeface="+mn-ea"/>
              </a:rPr>
              <a:t>로부터 조금씩 </a:t>
            </a:r>
            <a:r>
              <a:rPr lang="en-US" altLang="ko-KR" sz="1600" dirty="0">
                <a:latin typeface="+mn-ea"/>
                <a:ea typeface="+mn-ea"/>
              </a:rPr>
              <a:t>data</a:t>
            </a:r>
            <a:r>
              <a:rPr lang="ko-KR" altLang="en-US" sz="1600" dirty="0">
                <a:latin typeface="+mn-ea"/>
                <a:ea typeface="+mn-ea"/>
              </a:rPr>
              <a:t>를 복원해내는 </a:t>
            </a:r>
            <a:r>
              <a:rPr lang="en-US" altLang="ko-KR" sz="1600" dirty="0">
                <a:latin typeface="+mn-ea"/>
                <a:ea typeface="+mn-ea"/>
              </a:rPr>
              <a:t>reverse process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 Input data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와 동일한 확률 분포를 가지는 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를 생성하는 모델</a:t>
            </a:r>
            <a:endParaRPr lang="de-DE" altLang="ko-KR" sz="1600" dirty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de-DE" altLang="ko-KR" sz="1600" dirty="0">
                <a:latin typeface="+mn-ea"/>
                <a:ea typeface="+mn-ea"/>
                <a:sym typeface="Wingdings" panose="05000000000000000000" pitchFamily="2" charset="2"/>
              </a:rPr>
              <a:t>- Auto-regressive 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model, VAEs, Normalizing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Flows,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GAN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에 이은 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Generative model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주로 </a:t>
            </a:r>
            <a:r>
              <a:rPr lang="de-DE" altLang="ko-KR" sz="1600" dirty="0">
                <a:latin typeface="+mn-ea"/>
                <a:ea typeface="+mn-ea"/>
              </a:rPr>
              <a:t>Image</a:t>
            </a:r>
            <a:r>
              <a:rPr lang="en-US" altLang="ko-KR" sz="1600" dirty="0">
                <a:latin typeface="+mn-ea"/>
                <a:ea typeface="+mn-ea"/>
              </a:rPr>
              <a:t> generation</a:t>
            </a:r>
            <a:r>
              <a:rPr lang="ko-KR" altLang="en-US" sz="1600" dirty="0">
                <a:latin typeface="+mn-ea"/>
                <a:ea typeface="+mn-ea"/>
              </a:rPr>
              <a:t>으로 알려져 있음 </a:t>
            </a:r>
            <a:r>
              <a:rPr lang="en-US" altLang="ko-KR" sz="1600" dirty="0">
                <a:latin typeface="+mn-ea"/>
                <a:ea typeface="+mn-ea"/>
              </a:rPr>
              <a:t>(ex : Stable Diffusion)</a:t>
            </a:r>
            <a:endParaRPr lang="de-DE" altLang="ko-KR" sz="1600" dirty="0">
              <a:latin typeface="+mn-ea"/>
              <a:ea typeface="+mn-ea"/>
            </a:endParaRPr>
          </a:p>
        </p:txBody>
      </p:sp>
      <p:sp>
        <p:nvSpPr>
          <p:cNvPr id="13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 재선정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BA623F-8096-416C-C8FB-D1715BA8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925" y="3121063"/>
            <a:ext cx="3346994" cy="18838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61CB12-D24E-E965-591E-0A656AE3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75" y="3556041"/>
            <a:ext cx="3664447" cy="64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31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966657"/>
            <a:ext cx="78779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de-DE" altLang="ko-KR" sz="1600" b="1" dirty="0">
                <a:latin typeface="+mn-ea"/>
                <a:ea typeface="+mn-ea"/>
                <a:cs typeface="Arial" panose="020B0604020202020204" pitchFamily="34" charset="0"/>
              </a:rPr>
              <a:t>Diffusion Language Model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en-US" altLang="ko-KR" sz="1600" dirty="0">
                <a:latin typeface="+mj-ea"/>
                <a:ea typeface="+mj-ea"/>
              </a:rPr>
              <a:t>Discrete Diffusion-LM, Embedding Diffusion-LM </a:t>
            </a:r>
          </a:p>
          <a:p>
            <a:r>
              <a:rPr lang="en-US" altLang="ko-KR" sz="1600" dirty="0">
                <a:latin typeface="+mn-ea"/>
                <a:ea typeface="+mn-ea"/>
              </a:rPr>
              <a:t>- Diffusion </a:t>
            </a:r>
            <a:r>
              <a:rPr lang="ko-KR" altLang="en-US" sz="1600" dirty="0">
                <a:latin typeface="+mn-ea"/>
                <a:ea typeface="+mn-ea"/>
              </a:rPr>
              <a:t>모델 </a:t>
            </a:r>
            <a:r>
              <a:rPr lang="en-US" altLang="ko-KR" sz="1600" dirty="0">
                <a:latin typeface="+mn-ea"/>
                <a:ea typeface="+mn-ea"/>
              </a:rPr>
              <a:t>+ HMM, RNN, Seq2seq </a:t>
            </a:r>
            <a:r>
              <a:rPr lang="ko-KR" altLang="en-US" sz="1600" dirty="0">
                <a:latin typeface="+mn-ea"/>
                <a:ea typeface="+mn-ea"/>
              </a:rPr>
              <a:t>등으로 연구 진행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- 23</a:t>
            </a:r>
            <a:r>
              <a:rPr lang="ko-KR" altLang="en-US" sz="1600" dirty="0">
                <a:latin typeface="+mn-ea"/>
                <a:ea typeface="+mn-ea"/>
              </a:rPr>
              <a:t>년도부터는 </a:t>
            </a:r>
            <a:r>
              <a:rPr lang="en-US" altLang="ko-KR" sz="1600" dirty="0">
                <a:latin typeface="+mn-ea"/>
                <a:ea typeface="+mn-ea"/>
              </a:rPr>
              <a:t>Transformer </a:t>
            </a:r>
            <a:r>
              <a:rPr lang="ko-KR" altLang="en-US" sz="1600" dirty="0">
                <a:latin typeface="+mn-ea"/>
                <a:ea typeface="+mn-ea"/>
              </a:rPr>
              <a:t>모델을 기반으로 한 연구가 활발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3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 재선정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C2C640-38D7-9930-0B8D-CE1C9C69E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628" y="3103313"/>
            <a:ext cx="3302068" cy="1415742"/>
          </a:xfrm>
          <a:prstGeom prst="rect">
            <a:avLst/>
          </a:prstGeom>
        </p:spPr>
      </p:pic>
      <p:pic>
        <p:nvPicPr>
          <p:cNvPr id="2050" name="Picture 2" descr="Scalable Diffusion Models with Transformers">
            <a:extLst>
              <a:ext uri="{FF2B5EF4-FFF2-40B4-BE49-F238E27FC236}">
                <a16:creationId xmlns:a16="http://schemas.microsoft.com/office/drawing/2014/main" id="{80F908D1-C43D-DAB4-DA4B-AE87864E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73" y="2941407"/>
            <a:ext cx="4211782" cy="173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1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 재선정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2050" name="Picture 2" descr="https://lh5.googleusercontent.com/-1_Q7YuM35LAKwImFJMRST3qhcihPcbvokDqegFoIoCFk7rhzFxzeFTOsL-rpCexxa5nw6KPaLdaMqUl0Hs3Ez-FYqKF7N9pBUP_cQLdGfxjjNTmLPjv6fxULSfrf0PKH7-0tM_CzH7g0RUixCCxny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56" y="3357611"/>
            <a:ext cx="1901481" cy="163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덧셈 기호 3"/>
          <p:cNvSpPr/>
          <p:nvPr/>
        </p:nvSpPr>
        <p:spPr>
          <a:xfrm>
            <a:off x="4445958" y="2389192"/>
            <a:ext cx="940944" cy="879236"/>
          </a:xfrm>
          <a:prstGeom prst="mathPlu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Google Shape;75;p15"/>
          <p:cNvSpPr txBox="1"/>
          <p:nvPr/>
        </p:nvSpPr>
        <p:spPr>
          <a:xfrm>
            <a:off x="1408975" y="961946"/>
            <a:ext cx="7877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de-DE" altLang="ko-KR" sz="1600" b="1" dirty="0">
                <a:latin typeface="+mn-ea"/>
                <a:ea typeface="+mn-ea"/>
                <a:cs typeface="Arial" panose="020B0604020202020204" pitchFamily="34" charset="0"/>
              </a:rPr>
              <a:t>RetDiffNet (</a:t>
            </a:r>
            <a:r>
              <a:rPr lang="ko-KR" altLang="en-US" sz="1600" b="1" dirty="0">
                <a:latin typeface="+mn-ea"/>
                <a:ea typeface="+mn-ea"/>
                <a:cs typeface="Arial" panose="020B0604020202020204" pitchFamily="34" charset="0"/>
              </a:rPr>
              <a:t>가명</a:t>
            </a:r>
            <a:r>
              <a:rPr lang="en-US" altLang="ko-KR" sz="1600" b="1" dirty="0">
                <a:latin typeface="+mn-ea"/>
                <a:ea typeface="+mn-ea"/>
                <a:cs typeface="Arial" panose="020B0604020202020204" pitchFamily="34" charset="0"/>
              </a:rPr>
              <a:t>) : Diffusion + Retentive Network (</a:t>
            </a:r>
            <a:r>
              <a:rPr lang="en-US" altLang="ko-KR" sz="1600" b="1" dirty="0" err="1">
                <a:latin typeface="+mn-ea"/>
                <a:ea typeface="+mn-ea"/>
                <a:cs typeface="Arial" panose="020B0604020202020204" pitchFamily="34" charset="0"/>
              </a:rPr>
              <a:t>RetNet</a:t>
            </a:r>
            <a:r>
              <a:rPr lang="en-US" altLang="ko-KR" sz="1600" b="1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endParaRPr lang="de-DE" altLang="ko-KR" sz="16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F370A-F777-B178-62F2-DA6599A60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917" y="3588136"/>
            <a:ext cx="3414916" cy="13511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1419EC-ACEC-5E28-D1FA-0146D0FFE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80" y="1392803"/>
            <a:ext cx="4342100" cy="76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4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966657"/>
            <a:ext cx="756215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de-DE" altLang="ko-KR" sz="1600" b="1" dirty="0">
                <a:latin typeface="+mn-ea"/>
                <a:ea typeface="+mn-ea"/>
                <a:cs typeface="Arial" panose="020B0604020202020204" pitchFamily="34" charset="0"/>
              </a:rPr>
              <a:t>RetDiffNet (</a:t>
            </a:r>
            <a:r>
              <a:rPr lang="ko-KR" altLang="en-US" sz="1600" b="1" dirty="0">
                <a:latin typeface="+mn-ea"/>
                <a:ea typeface="+mn-ea"/>
                <a:cs typeface="Arial" panose="020B0604020202020204" pitchFamily="34" charset="0"/>
              </a:rPr>
              <a:t>가명</a:t>
            </a:r>
            <a:r>
              <a:rPr lang="en-US" altLang="ko-KR" sz="1600" b="1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endParaRPr lang="de-DE" altLang="ko-KR" sz="1600" b="1" dirty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de-DE" altLang="ko-KR" sz="16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de-DE" altLang="ko-KR" sz="1600" dirty="0">
                <a:latin typeface="+mn-ea"/>
                <a:ea typeface="+mn-ea"/>
              </a:rPr>
              <a:t>Difformer(</a:t>
            </a:r>
            <a:r>
              <a:rPr lang="en-US" altLang="ko-KR" sz="1600" dirty="0">
                <a:latin typeface="+mn-ea"/>
                <a:ea typeface="+mn-ea"/>
              </a:rPr>
              <a:t>Empowering Diffusion Models on the Embedding Space for Text Generation, Diffusion-LM </a:t>
            </a:r>
            <a:r>
              <a:rPr lang="ko-KR" altLang="en-US" sz="1600" dirty="0">
                <a:latin typeface="+mn-ea"/>
                <a:ea typeface="+mn-ea"/>
              </a:rPr>
              <a:t>기반</a:t>
            </a:r>
            <a:r>
              <a:rPr lang="de-DE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를</a:t>
            </a:r>
            <a:r>
              <a:rPr lang="en-US" altLang="ko-KR" sz="1600" dirty="0">
                <a:latin typeface="+mn-ea"/>
                <a:ea typeface="+mn-ea"/>
              </a:rPr>
              <a:t> Base model</a:t>
            </a:r>
            <a:r>
              <a:rPr lang="ko-KR" altLang="en-US" sz="1600" dirty="0">
                <a:latin typeface="+mn-ea"/>
                <a:ea typeface="+mn-ea"/>
              </a:rPr>
              <a:t>로 잡고 모델링 진행 중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+mn-ea"/>
                <a:ea typeface="+mn-ea"/>
              </a:rPr>
              <a:t>Dataset :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  <a:hlinkClick r:id="rId4"/>
              </a:rPr>
              <a:t>IWSLT14 German-English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>
                <a:latin typeface="+mn-ea"/>
                <a:ea typeface="+mn-ea"/>
                <a:hlinkClick r:id="rId5"/>
              </a:rPr>
              <a:t>WMT2014 English-German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3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진행 상황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9331" y="2832757"/>
            <a:ext cx="4606945" cy="19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4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53963" y="1055550"/>
            <a:ext cx="7135832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완료상황</a:t>
            </a:r>
            <a:endParaRPr lang="de-DE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600" dirty="0">
                <a:latin typeface="+mj-ea"/>
                <a:ea typeface="+mj-ea"/>
              </a:rPr>
              <a:t>Text Generation</a:t>
            </a:r>
            <a:r>
              <a:rPr lang="ko-KR" altLang="en-US" sz="1600" dirty="0">
                <a:latin typeface="+mj-ea"/>
                <a:ea typeface="+mj-ea"/>
              </a:rPr>
              <a:t>을 목적으로 한 </a:t>
            </a:r>
            <a:r>
              <a:rPr lang="de-DE" altLang="ko-KR" sz="1600" dirty="0">
                <a:latin typeface="+mj-ea"/>
                <a:ea typeface="+mj-ea"/>
              </a:rPr>
              <a:t>Diffusion </a:t>
            </a:r>
            <a:r>
              <a:rPr lang="ko-KR" altLang="en-US" sz="1600" dirty="0">
                <a:latin typeface="+mj-ea"/>
                <a:ea typeface="+mj-ea"/>
              </a:rPr>
              <a:t>사용 모델 분석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(Discrete Diffusion-LM, Embedding Diffusion-LM)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600" dirty="0">
                <a:latin typeface="+mj-ea"/>
                <a:ea typeface="+mj-ea"/>
              </a:rPr>
              <a:t>Diffusion-LM </a:t>
            </a:r>
            <a:r>
              <a:rPr lang="ko-KR" altLang="en-US" sz="1600" dirty="0">
                <a:latin typeface="+mj-ea"/>
                <a:ea typeface="+mj-ea"/>
              </a:rPr>
              <a:t>계열 논문 </a:t>
            </a:r>
            <a:r>
              <a:rPr lang="de-DE" altLang="ko-KR" sz="1600" dirty="0">
                <a:latin typeface="+mj-ea"/>
                <a:ea typeface="+mj-ea"/>
              </a:rPr>
              <a:t>Abstract </a:t>
            </a:r>
            <a:r>
              <a:rPr lang="ko-KR" altLang="en-US" sz="1600" dirty="0">
                <a:latin typeface="+mj-ea"/>
                <a:ea typeface="+mj-ea"/>
              </a:rPr>
              <a:t>정리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공식 구현 코드 분석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진행 중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Diffusion </a:t>
            </a:r>
            <a:r>
              <a:rPr lang="ko-KR" altLang="en-US" sz="1600" dirty="0">
                <a:latin typeface="+mj-ea"/>
                <a:ea typeface="+mj-ea"/>
              </a:rPr>
              <a:t>모델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그리고 사용되는 수학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통계학 공부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Base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model</a:t>
            </a:r>
            <a:r>
              <a:rPr lang="ko-KR" altLang="en-US" sz="1600" dirty="0">
                <a:latin typeface="+mj-ea"/>
                <a:ea typeface="+mj-ea"/>
              </a:rPr>
              <a:t>에 이용된 </a:t>
            </a:r>
            <a:r>
              <a:rPr lang="en-US" altLang="ko-KR" sz="1600" dirty="0">
                <a:latin typeface="+mj-ea"/>
                <a:ea typeface="+mj-ea"/>
              </a:rPr>
              <a:t>Transformer </a:t>
            </a:r>
            <a:r>
              <a:rPr lang="ko-KR" altLang="en-US" sz="1600" dirty="0">
                <a:latin typeface="+mj-ea"/>
                <a:ea typeface="+mj-ea"/>
              </a:rPr>
              <a:t>모델과 </a:t>
            </a:r>
            <a:r>
              <a:rPr lang="en-US" altLang="ko-KR" sz="1600" dirty="0" err="1">
                <a:latin typeface="+mj-ea"/>
                <a:ea typeface="+mj-ea"/>
              </a:rPr>
              <a:t>RetNet</a:t>
            </a:r>
            <a:r>
              <a:rPr lang="ko-KR" altLang="en-US" sz="1600" dirty="0">
                <a:latin typeface="+mj-ea"/>
                <a:ea typeface="+mj-ea"/>
              </a:rPr>
              <a:t> 간 </a:t>
            </a:r>
            <a:r>
              <a:rPr lang="ko-KR" altLang="en-US" sz="1600" dirty="0" err="1">
                <a:latin typeface="+mj-ea"/>
                <a:ea typeface="+mj-ea"/>
              </a:rPr>
              <a:t>이식성</a:t>
            </a:r>
            <a:r>
              <a:rPr lang="ko-KR" altLang="en-US" sz="1600" dirty="0">
                <a:latin typeface="+mj-ea"/>
                <a:ea typeface="+mj-ea"/>
              </a:rPr>
              <a:t> 분석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</a:rPr>
              <a:t>RetDiffNet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모델링</a:t>
            </a:r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진행 예정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</a:rPr>
              <a:t>RetDiffNet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구현</a:t>
            </a:r>
            <a:r>
              <a:rPr lang="en-US" altLang="ko-KR" sz="1600" dirty="0">
                <a:latin typeface="+mj-ea"/>
                <a:ea typeface="+mj-ea"/>
              </a:rPr>
              <a:t>, Machine Transition </a:t>
            </a:r>
            <a:r>
              <a:rPr lang="ko-KR" altLang="en-US" sz="1600" dirty="0">
                <a:latin typeface="+mj-ea"/>
                <a:ea typeface="+mj-ea"/>
              </a:rPr>
              <a:t>기반 실험 진행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(, </a:t>
            </a:r>
            <a:r>
              <a:rPr lang="ko-KR" altLang="en-US" sz="1600" dirty="0">
                <a:latin typeface="+mj-ea"/>
                <a:ea typeface="+mj-ea"/>
              </a:rPr>
              <a:t>가능하다면 </a:t>
            </a:r>
            <a:r>
              <a:rPr lang="en-US" altLang="ko-KR" sz="1600" dirty="0">
                <a:latin typeface="+mj-ea"/>
                <a:ea typeface="+mj-ea"/>
              </a:rPr>
              <a:t>Summarization</a:t>
            </a:r>
            <a:r>
              <a:rPr lang="ko-KR" altLang="en-US" sz="1600" dirty="0">
                <a:latin typeface="+mj-ea"/>
                <a:ea typeface="+mj-ea"/>
              </a:rPr>
              <a:t>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결과에 따른 </a:t>
            </a:r>
            <a:r>
              <a:rPr lang="en-US" altLang="ko-KR" sz="1600" dirty="0">
                <a:latin typeface="+mj-ea"/>
                <a:ea typeface="+mj-ea"/>
              </a:rPr>
              <a:t>Discussion, …</a:t>
            </a:r>
          </a:p>
        </p:txBody>
      </p:sp>
      <p:sp>
        <p:nvSpPr>
          <p:cNvPr id="12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진행 상황 요약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5688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54192" y="2002206"/>
            <a:ext cx="49794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감사합니다</a:t>
            </a:r>
            <a:endParaRPr sz="36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98917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569</Words>
  <Application>Microsoft Office PowerPoint</Application>
  <PresentationFormat>화면 슬라이드 쇼(16:9)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uijiss</dc:creator>
  <cp:lastModifiedBy>지환 설</cp:lastModifiedBy>
  <cp:revision>11</cp:revision>
  <dcterms:modified xsi:type="dcterms:W3CDTF">2023-07-23T15:50:28Z</dcterms:modified>
</cp:coreProperties>
</file>