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77" r:id="rId5"/>
    <p:sldId id="27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E760D-8244-4E65-9EC8-98DBA6429F2F}" v="33" dt="2023-07-02T10:24:15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환 설" userId="cebc7f9027994f55" providerId="LiveId" clId="{686E760D-8244-4E65-9EC8-98DBA6429F2F}"/>
    <pc:docChg chg="undo redo custSel addSld modSld sldOrd">
      <pc:chgData name="지환 설" userId="cebc7f9027994f55" providerId="LiveId" clId="{686E760D-8244-4E65-9EC8-98DBA6429F2F}" dt="2023-07-02T10:25:02.499" v="1499" actId="20577"/>
      <pc:docMkLst>
        <pc:docMk/>
      </pc:docMkLst>
      <pc:sldChg chg="modSp mod">
        <pc:chgData name="지환 설" userId="cebc7f9027994f55" providerId="LiveId" clId="{686E760D-8244-4E65-9EC8-98DBA6429F2F}" dt="2023-07-02T03:33:22.324" v="366" actId="20577"/>
        <pc:sldMkLst>
          <pc:docMk/>
          <pc:sldMk cId="0" sldId="256"/>
        </pc:sldMkLst>
        <pc:spChg chg="mod">
          <ac:chgData name="지환 설" userId="cebc7f9027994f55" providerId="LiveId" clId="{686E760D-8244-4E65-9EC8-98DBA6429F2F}" dt="2023-07-02T03:33:22.324" v="36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지환 설" userId="cebc7f9027994f55" providerId="LiveId" clId="{686E760D-8244-4E65-9EC8-98DBA6429F2F}" dt="2023-07-02T02:08:35.102" v="295" actId="2711"/>
        <pc:sldMkLst>
          <pc:docMk/>
          <pc:sldMk cId="0" sldId="257"/>
        </pc:sldMkLst>
        <pc:spChg chg="mod">
          <ac:chgData name="지환 설" userId="cebc7f9027994f55" providerId="LiveId" clId="{686E760D-8244-4E65-9EC8-98DBA6429F2F}" dt="2023-07-02T01:56:44.413" v="48" actId="20577"/>
          <ac:spMkLst>
            <pc:docMk/>
            <pc:sldMk cId="0" sldId="257"/>
            <ac:spMk id="65" creationId="{00000000-0000-0000-0000-000000000000}"/>
          </ac:spMkLst>
        </pc:spChg>
        <pc:spChg chg="mod">
          <ac:chgData name="지환 설" userId="cebc7f9027994f55" providerId="LiveId" clId="{686E760D-8244-4E65-9EC8-98DBA6429F2F}" dt="2023-07-02T02:08:35.102" v="295" actId="2711"/>
          <ac:spMkLst>
            <pc:docMk/>
            <pc:sldMk cId="0" sldId="257"/>
            <ac:spMk id="66" creationId="{00000000-0000-0000-0000-000000000000}"/>
          </ac:spMkLst>
        </pc:spChg>
        <pc:spChg chg="mod">
          <ac:chgData name="지환 설" userId="cebc7f9027994f55" providerId="LiveId" clId="{686E760D-8244-4E65-9EC8-98DBA6429F2F}" dt="2023-07-02T02:07:50.435" v="283" actId="20577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ord">
        <pc:chgData name="지환 설" userId="cebc7f9027994f55" providerId="LiveId" clId="{686E760D-8244-4E65-9EC8-98DBA6429F2F}" dt="2023-07-02T09:47:03.513" v="1081" actId="20577"/>
        <pc:sldMkLst>
          <pc:docMk/>
          <pc:sldMk cId="0" sldId="258"/>
        </pc:sldMkLst>
        <pc:spChg chg="add mod">
          <ac:chgData name="지환 설" userId="cebc7f9027994f55" providerId="LiveId" clId="{686E760D-8244-4E65-9EC8-98DBA6429F2F}" dt="2023-07-02T07:22:37.220" v="665" actId="20577"/>
          <ac:spMkLst>
            <pc:docMk/>
            <pc:sldMk cId="0" sldId="258"/>
            <ac:spMk id="2" creationId="{4AED2481-1961-8000-DB1A-75D30A159BDD}"/>
          </ac:spMkLst>
        </pc:spChg>
        <pc:spChg chg="add del mod">
          <ac:chgData name="지환 설" userId="cebc7f9027994f55" providerId="LiveId" clId="{686E760D-8244-4E65-9EC8-98DBA6429F2F}" dt="2023-07-02T07:06:08.339" v="538" actId="478"/>
          <ac:spMkLst>
            <pc:docMk/>
            <pc:sldMk cId="0" sldId="258"/>
            <ac:spMk id="3" creationId="{C843F89E-5A33-624A-63AF-6F627DA6CE75}"/>
          </ac:spMkLst>
        </pc:spChg>
        <pc:spChg chg="add mod">
          <ac:chgData name="지환 설" userId="cebc7f9027994f55" providerId="LiveId" clId="{686E760D-8244-4E65-9EC8-98DBA6429F2F}" dt="2023-07-02T09:47:03.513" v="1081" actId="20577"/>
          <ac:spMkLst>
            <pc:docMk/>
            <pc:sldMk cId="0" sldId="258"/>
            <ac:spMk id="4" creationId="{AB05651B-E30F-6D4A-CF30-6525298835A6}"/>
          </ac:spMkLst>
        </pc:spChg>
        <pc:spChg chg="mod">
          <ac:chgData name="지환 설" userId="cebc7f9027994f55" providerId="LiveId" clId="{686E760D-8244-4E65-9EC8-98DBA6429F2F}" dt="2023-07-02T06:42:01.501" v="522" actId="20577"/>
          <ac:spMkLst>
            <pc:docMk/>
            <pc:sldMk cId="0" sldId="258"/>
            <ac:spMk id="75" creationId="{00000000-0000-0000-0000-000000000000}"/>
          </ac:spMkLst>
        </pc:spChg>
        <pc:picChg chg="add del mod">
          <ac:chgData name="지환 설" userId="cebc7f9027994f55" providerId="LiveId" clId="{686E760D-8244-4E65-9EC8-98DBA6429F2F}" dt="2023-07-02T07:06:11.287" v="539" actId="478"/>
          <ac:picMkLst>
            <pc:docMk/>
            <pc:sldMk cId="0" sldId="258"/>
            <ac:picMk id="1026" creationId="{F61DC24C-A4B2-3D14-ED70-CDDF3C56909C}"/>
          </ac:picMkLst>
        </pc:picChg>
        <pc:picChg chg="add del mod">
          <ac:chgData name="지환 설" userId="cebc7f9027994f55" providerId="LiveId" clId="{686E760D-8244-4E65-9EC8-98DBA6429F2F}" dt="2023-07-02T07:06:11.287" v="539" actId="478"/>
          <ac:picMkLst>
            <pc:docMk/>
            <pc:sldMk cId="0" sldId="258"/>
            <ac:picMk id="1028" creationId="{7DEBF302-F017-4C9D-6748-7E58DCA40D7F}"/>
          </ac:picMkLst>
        </pc:picChg>
        <pc:picChg chg="add del mod">
          <ac:chgData name="지환 설" userId="cebc7f9027994f55" providerId="LiveId" clId="{686E760D-8244-4E65-9EC8-98DBA6429F2F}" dt="2023-07-02T07:06:08.339" v="538" actId="478"/>
          <ac:picMkLst>
            <pc:docMk/>
            <pc:sldMk cId="0" sldId="258"/>
            <ac:picMk id="1030" creationId="{A8FFA985-4011-9FE3-C46C-CB380F926ECE}"/>
          </ac:picMkLst>
        </pc:picChg>
      </pc:sldChg>
      <pc:sldChg chg="addSp delSp modSp mod">
        <pc:chgData name="지환 설" userId="cebc7f9027994f55" providerId="LiveId" clId="{686E760D-8244-4E65-9EC8-98DBA6429F2F}" dt="2023-07-02T10:25:02.499" v="1499" actId="20577"/>
        <pc:sldMkLst>
          <pc:docMk/>
          <pc:sldMk cId="0" sldId="259"/>
        </pc:sldMkLst>
        <pc:spChg chg="add del mod">
          <ac:chgData name="지환 설" userId="cebc7f9027994f55" providerId="LiveId" clId="{686E760D-8244-4E65-9EC8-98DBA6429F2F}" dt="2023-07-02T10:00:47.785" v="1083" actId="478"/>
          <ac:spMkLst>
            <pc:docMk/>
            <pc:sldMk cId="0" sldId="259"/>
            <ac:spMk id="2" creationId="{CACD5D19-CD99-DE70-E74B-4E789DB6E2AE}"/>
          </ac:spMkLst>
        </pc:spChg>
        <pc:spChg chg="mod">
          <ac:chgData name="지환 설" userId="cebc7f9027994f55" providerId="LiveId" clId="{686E760D-8244-4E65-9EC8-98DBA6429F2F}" dt="2023-07-02T09:39:25.283" v="1027" actId="20577"/>
          <ac:spMkLst>
            <pc:docMk/>
            <pc:sldMk cId="0" sldId="259"/>
            <ac:spMk id="83" creationId="{00000000-0000-0000-0000-000000000000}"/>
          </ac:spMkLst>
        </pc:spChg>
        <pc:graphicFrameChg chg="add mod modGraphic">
          <ac:chgData name="지환 설" userId="cebc7f9027994f55" providerId="LiveId" clId="{686E760D-8244-4E65-9EC8-98DBA6429F2F}" dt="2023-07-02T10:25:02.499" v="1499" actId="20577"/>
          <ac:graphicFrameMkLst>
            <pc:docMk/>
            <pc:sldMk cId="0" sldId="259"/>
            <ac:graphicFrameMk id="3" creationId="{599EA2AF-9B86-698A-8DF8-781871E8C1C9}"/>
          </ac:graphicFrameMkLst>
        </pc:graphicFrameChg>
      </pc:sldChg>
      <pc:sldChg chg="modSp add mod">
        <pc:chgData name="지환 설" userId="cebc7f9027994f55" providerId="LiveId" clId="{686E760D-8244-4E65-9EC8-98DBA6429F2F}" dt="2023-07-02T06:42:29.177" v="524" actId="2711"/>
        <pc:sldMkLst>
          <pc:docMk/>
          <pc:sldMk cId="259891783" sldId="273"/>
        </pc:sldMkLst>
        <pc:spChg chg="mod">
          <ac:chgData name="지환 설" userId="cebc7f9027994f55" providerId="LiveId" clId="{686E760D-8244-4E65-9EC8-98DBA6429F2F}" dt="2023-07-02T06:42:29.177" v="524" actId="2711"/>
          <ac:spMkLst>
            <pc:docMk/>
            <pc:sldMk cId="259891783" sldId="273"/>
            <ac:spMk id="83" creationId="{00000000-0000-0000-0000-000000000000}"/>
          </ac:spMkLst>
        </pc:spChg>
      </pc:sldChg>
      <pc:sldChg chg="modSp add mod">
        <pc:chgData name="지환 설" userId="cebc7f9027994f55" providerId="LiveId" clId="{686E760D-8244-4E65-9EC8-98DBA6429F2F}" dt="2023-07-02T10:10:58.939" v="1293" actId="20577"/>
        <pc:sldMkLst>
          <pc:docMk/>
          <pc:sldMk cId="1813316717" sldId="274"/>
        </pc:sldMkLst>
        <pc:spChg chg="mod">
          <ac:chgData name="지환 설" userId="cebc7f9027994f55" providerId="LiveId" clId="{686E760D-8244-4E65-9EC8-98DBA6429F2F}" dt="2023-07-02T10:10:58.939" v="1293" actId="20577"/>
          <ac:spMkLst>
            <pc:docMk/>
            <pc:sldMk cId="1813316717" sldId="274"/>
            <ac:spMk id="2" creationId="{4AED2481-1961-8000-DB1A-75D30A159BDD}"/>
          </ac:spMkLst>
        </pc:spChg>
        <pc:spChg chg="mod">
          <ac:chgData name="지환 설" userId="cebc7f9027994f55" providerId="LiveId" clId="{686E760D-8244-4E65-9EC8-98DBA6429F2F}" dt="2023-07-02T09:32:32.038" v="851" actId="1076"/>
          <ac:spMkLst>
            <pc:docMk/>
            <pc:sldMk cId="1813316717" sldId="274"/>
            <ac:spMk id="3" creationId="{C843F89E-5A33-624A-63AF-6F627DA6CE75}"/>
          </ac:spMkLst>
        </pc:sp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26" creationId="{F61DC24C-A4B2-3D14-ED70-CDDF3C56909C}"/>
          </ac:picMkLst>
        </pc:pic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28" creationId="{7DEBF302-F017-4C9D-6748-7E58DCA40D7F}"/>
          </ac:picMkLst>
        </pc:pic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30" creationId="{A8FFA985-4011-9FE3-C46C-CB380F926E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j-ea"/>
                <a:ea typeface="+mj-ea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+mj-ea"/>
                <a:ea typeface="+mj-ea"/>
              </a:rPr>
              <a:t>Conference NLP </a:t>
            </a:r>
            <a:r>
              <a:rPr lang="en-US" altLang="ko" sz="2500" b="1" dirty="0" smtClean="0">
                <a:solidFill>
                  <a:srgbClr val="19264B"/>
                </a:solidFill>
                <a:latin typeface="+mj-ea"/>
                <a:ea typeface="+mj-ea"/>
              </a:rPr>
              <a:t>2</a:t>
            </a:r>
            <a:r>
              <a:rPr lang="ko-KR" altLang="en-US" sz="2500" b="1" dirty="0" smtClean="0">
                <a:solidFill>
                  <a:srgbClr val="19264B"/>
                </a:solidFill>
                <a:latin typeface="+mj-ea"/>
                <a:ea typeface="+mj-ea"/>
              </a:rPr>
              <a:t>팀</a:t>
            </a:r>
            <a:r>
              <a:rPr lang="en-US" altLang="ko" sz="2500" b="1" dirty="0" smtClean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endParaRPr sz="2500" b="1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rgbClr val="19264B"/>
                </a:solidFill>
                <a:latin typeface="+mj-ea"/>
                <a:ea typeface="+mj-ea"/>
              </a:rPr>
              <a:t>202</a:t>
            </a:r>
            <a:r>
              <a:rPr lang="en-US" altLang="ko" dirty="0" smtClean="0">
                <a:solidFill>
                  <a:srgbClr val="19264B"/>
                </a:solidFill>
                <a:latin typeface="+mj-ea"/>
                <a:ea typeface="+mj-ea"/>
              </a:rPr>
              <a:t>3.12.28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+mj-ea"/>
                <a:ea typeface="+mj-ea"/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  <a:latin typeface="+mj-ea"/>
                <a:ea typeface="+mj-ea"/>
              </a:rPr>
              <a:t>황의지</a:t>
            </a:r>
            <a:endParaRPr sz="1100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원 </a:t>
            </a:r>
            <a:r>
              <a:rPr lang="ko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</a:t>
            </a: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45162"/>
            <a:ext cx="289488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권하연</a:t>
            </a:r>
            <a:endParaRPr lang="en-US" altLang="ko-KR" dirty="0" smtClean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김유민</a:t>
            </a:r>
            <a:endParaRPr lang="en-US" altLang="ko-KR" dirty="0" smtClean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김예원</a:t>
            </a:r>
            <a:endParaRPr lang="en-US" altLang="ko-KR" dirty="0" smtClean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황의지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D2481-1961-8000-DB1A-75D30A159BDD}"/>
              </a:ext>
            </a:extLst>
          </p:cNvPr>
          <p:cNvSpPr txBox="1"/>
          <p:nvPr/>
        </p:nvSpPr>
        <p:spPr>
          <a:xfrm>
            <a:off x="2008520" y="1850574"/>
            <a:ext cx="539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5651B-E30F-6D4A-CF30-6525298835A6}"/>
              </a:ext>
            </a:extLst>
          </p:cNvPr>
          <p:cNvSpPr txBox="1"/>
          <p:nvPr/>
        </p:nvSpPr>
        <p:spPr>
          <a:xfrm>
            <a:off x="1408975" y="947904"/>
            <a:ext cx="7625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한국어 언어 모델 별 </a:t>
            </a:r>
            <a:r>
              <a:rPr lang="en-US" altLang="ko-KR" sz="2000" b="1" dirty="0"/>
              <a:t>bias </a:t>
            </a:r>
            <a:r>
              <a:rPr lang="ko-KR" altLang="en-US" sz="2000" b="1" dirty="0" smtClean="0"/>
              <a:t>진단 및 개선 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026" name="Picture 2" descr="https://lh7-us.googleusercontent.com/J0SDeheq5wCenRgQBA7MyGBxLPf34ORsPH3oHrGj5iPPuz1z25Z4jfmfI_fuHK0rBklpHU2n7bNZ6YQWMeFsJYIQCeJVNnS3FK-CUU85t0YWmZ7y6WhBCOXBJ1DldUMEvUSDol4gxd90q80WbGZKlP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89" y="1691355"/>
            <a:ext cx="3229115" cy="242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진행 </a:t>
            </a:r>
            <a:r>
              <a:rPr lang="ko-KR" altLang="en-US" sz="2000" dirty="0" smtClean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과정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8" name="Google Shape;67;p14"/>
          <p:cNvSpPr txBox="1"/>
          <p:nvPr/>
        </p:nvSpPr>
        <p:spPr>
          <a:xfrm>
            <a:off x="1408974" y="1245162"/>
            <a:ext cx="4016465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dirty="0" smtClean="0">
                <a:latin typeface="+mj-ea"/>
                <a:ea typeface="+mj-ea"/>
              </a:rPr>
              <a:t>LLM </a:t>
            </a:r>
            <a:r>
              <a:rPr lang="ko-KR" altLang="en-US" sz="1800" dirty="0" smtClean="0">
                <a:latin typeface="+mj-ea"/>
                <a:ea typeface="+mj-ea"/>
              </a:rPr>
              <a:t>스터디 </a:t>
            </a:r>
            <a:r>
              <a:rPr lang="en-US" altLang="ko-KR" sz="1800" dirty="0" smtClean="0">
                <a:latin typeface="+mj-ea"/>
                <a:ea typeface="+mj-ea"/>
              </a:rPr>
              <a:t>(</a:t>
            </a:r>
            <a:r>
              <a:rPr lang="ko-KR" altLang="en-US" sz="1800" dirty="0" smtClean="0">
                <a:latin typeface="+mj-ea"/>
                <a:ea typeface="+mj-ea"/>
              </a:rPr>
              <a:t>논문</a:t>
            </a:r>
            <a:r>
              <a:rPr lang="en-US" altLang="ko-KR" sz="1800" dirty="0" smtClean="0">
                <a:latin typeface="+mj-ea"/>
                <a:ea typeface="+mj-ea"/>
              </a:rPr>
              <a:t>/</a:t>
            </a:r>
            <a:r>
              <a:rPr lang="ko-KR" altLang="en-US" sz="1800" dirty="0" err="1" smtClean="0">
                <a:latin typeface="+mj-ea"/>
                <a:ea typeface="+mj-ea"/>
              </a:rPr>
              <a:t>코드리뷰</a:t>
            </a:r>
            <a:r>
              <a:rPr lang="en-US" altLang="ko-KR" sz="1800" dirty="0" smtClean="0">
                <a:latin typeface="+mj-ea"/>
                <a:ea typeface="+mj-ea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dirty="0" smtClean="0">
                <a:latin typeface="+mj-ea"/>
                <a:ea typeface="+mj-ea"/>
              </a:rPr>
              <a:t>개선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dirty="0" err="1" smtClean="0">
                <a:latin typeface="+mj-ea"/>
                <a:ea typeface="+mj-ea"/>
              </a:rPr>
              <a:t>소논문</a:t>
            </a:r>
            <a:r>
              <a:rPr lang="ko-KR" altLang="en-US" sz="1800" dirty="0" smtClean="0">
                <a:latin typeface="+mj-ea"/>
                <a:ea typeface="+mj-ea"/>
              </a:rPr>
              <a:t> 작성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altLang="en-US" sz="1800" smtClean="0">
                <a:latin typeface="+mj-ea"/>
                <a:ea typeface="+mj-ea"/>
              </a:rPr>
              <a:t>등 최종 제출</a:t>
            </a:r>
            <a:endParaRPr lang="en-US" altLang="ko-KR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873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화면 슬라이드 쇼(16:9)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uijiss</dc:creator>
  <cp:lastModifiedBy>황의지</cp:lastModifiedBy>
  <cp:revision>7</cp:revision>
  <dcterms:modified xsi:type="dcterms:W3CDTF">2023-12-27T04:03:54Z</dcterms:modified>
</cp:coreProperties>
</file>