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4" r:id="rId3"/>
    <p:sldId id="273" r:id="rId4"/>
    <p:sldId id="274" r:id="rId5"/>
    <p:sldId id="275" r:id="rId6"/>
    <p:sldId id="277" r:id="rId7"/>
    <p:sldId id="278" r:id="rId8"/>
    <p:sldId id="279" r:id="rId9"/>
    <p:sldId id="281" r:id="rId10"/>
    <p:sldId id="282" r:id="rId11"/>
    <p:sldId id="280" r:id="rId12"/>
    <p:sldId id="289" r:id="rId13"/>
    <p:sldId id="283" r:id="rId14"/>
    <p:sldId id="284" r:id="rId15"/>
    <p:sldId id="290" r:id="rId16"/>
    <p:sldId id="285" r:id="rId17"/>
    <p:sldId id="291" r:id="rId18"/>
    <p:sldId id="287" r:id="rId19"/>
    <p:sldId id="292" r:id="rId20"/>
    <p:sldId id="293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DE0E3-E7C2-488D-9BD4-249AE3190CE0}" v="431" dt="2024-05-13T06:37:18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5" autoAdjust="0"/>
    <p:restoredTop sz="80149" autoAdjust="0"/>
  </p:normalViewPr>
  <p:slideViewPr>
    <p:cSldViewPr snapToGrid="0">
      <p:cViewPr varScale="1">
        <p:scale>
          <a:sx n="69" d="100"/>
          <a:sy n="69" d="100"/>
        </p:scale>
        <p:origin x="14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규 추" userId="53772f0b5919df21" providerId="LiveId" clId="{2FFDE0E3-E7C2-488D-9BD4-249AE3190CE0}"/>
    <pc:docChg chg="undo custSel addSld delSld modSld sldOrd">
      <pc:chgData name="현규 추" userId="53772f0b5919df21" providerId="LiveId" clId="{2FFDE0E3-E7C2-488D-9BD4-249AE3190CE0}" dt="2024-05-13T06:37:24.293" v="6220"/>
      <pc:docMkLst>
        <pc:docMk/>
      </pc:docMkLst>
      <pc:sldChg chg="modSp add mod">
        <pc:chgData name="현규 추" userId="53772f0b5919df21" providerId="LiveId" clId="{2FFDE0E3-E7C2-488D-9BD4-249AE3190CE0}" dt="2024-05-13T02:49:11.844" v="29" actId="20577"/>
        <pc:sldMkLst>
          <pc:docMk/>
          <pc:sldMk cId="0" sldId="256"/>
        </pc:sldMkLst>
        <pc:spChg chg="mod">
          <ac:chgData name="현규 추" userId="53772f0b5919df21" providerId="LiveId" clId="{2FFDE0E3-E7C2-488D-9BD4-249AE3190CE0}" dt="2024-05-13T02:49:11.844" v="29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 modNotesTx">
        <pc:chgData name="현규 추" userId="53772f0b5919df21" providerId="LiveId" clId="{2FFDE0E3-E7C2-488D-9BD4-249AE3190CE0}" dt="2024-05-13T02:59:10.225" v="669" actId="20577"/>
        <pc:sldMkLst>
          <pc:docMk/>
          <pc:sldMk cId="1395716958" sldId="280"/>
        </pc:sldMkLst>
        <pc:spChg chg="del">
          <ac:chgData name="현규 추" userId="53772f0b5919df21" providerId="LiveId" clId="{2FFDE0E3-E7C2-488D-9BD4-249AE3190CE0}" dt="2024-05-13T02:54:27.290" v="83" actId="21"/>
          <ac:spMkLst>
            <pc:docMk/>
            <pc:sldMk cId="1395716958" sldId="280"/>
            <ac:spMk id="2" creationId="{5619CF83-5756-BE47-8567-548621090AD4}"/>
          </ac:spMkLst>
        </pc:spChg>
        <pc:spChg chg="del">
          <ac:chgData name="현규 추" userId="53772f0b5919df21" providerId="LiveId" clId="{2FFDE0E3-E7C2-488D-9BD4-249AE3190CE0}" dt="2024-05-13T02:54:19.649" v="82" actId="21"/>
          <ac:spMkLst>
            <pc:docMk/>
            <pc:sldMk cId="1395716958" sldId="280"/>
            <ac:spMk id="3" creationId="{53E4E17A-D202-9482-891A-F891AF78EFDC}"/>
          </ac:spMkLst>
        </pc:spChg>
        <pc:spChg chg="mod">
          <ac:chgData name="현규 추" userId="53772f0b5919df21" providerId="LiveId" clId="{2FFDE0E3-E7C2-488D-9BD4-249AE3190CE0}" dt="2024-05-13T02:54:11.978" v="80"/>
          <ac:spMkLst>
            <pc:docMk/>
            <pc:sldMk cId="1395716958" sldId="280"/>
            <ac:spMk id="13" creationId="{74AB463A-21F9-BFCA-75A0-9A7783E857EC}"/>
          </ac:spMkLst>
        </pc:spChg>
        <pc:picChg chg="del">
          <ac:chgData name="현규 추" userId="53772f0b5919df21" providerId="LiveId" clId="{2FFDE0E3-E7C2-488D-9BD4-249AE3190CE0}" dt="2024-05-13T02:54:14.757" v="81" actId="21"/>
          <ac:picMkLst>
            <pc:docMk/>
            <pc:sldMk cId="1395716958" sldId="280"/>
            <ac:picMk id="5" creationId="{685AA537-E9C4-688B-154E-DCA063CAC2E8}"/>
          </ac:picMkLst>
        </pc:picChg>
        <pc:picChg chg="add mod modCrop">
          <ac:chgData name="현규 추" userId="53772f0b5919df21" providerId="LiveId" clId="{2FFDE0E3-E7C2-488D-9BD4-249AE3190CE0}" dt="2024-05-13T02:55:43.757" v="91" actId="1076"/>
          <ac:picMkLst>
            <pc:docMk/>
            <pc:sldMk cId="1395716958" sldId="280"/>
            <ac:picMk id="6" creationId="{18526CC7-A4E9-3F29-E923-67C48A1DA0F8}"/>
          </ac:picMkLst>
        </pc:picChg>
      </pc:sldChg>
      <pc:sldChg chg="addSp delSp modSp add mod ord modNotesTx">
        <pc:chgData name="현규 추" userId="53772f0b5919df21" providerId="LiveId" clId="{2FFDE0E3-E7C2-488D-9BD4-249AE3190CE0}" dt="2024-05-13T03:09:42.567" v="1906" actId="20577"/>
        <pc:sldMkLst>
          <pc:docMk/>
          <pc:sldMk cId="3909710559" sldId="283"/>
        </pc:sldMkLst>
        <pc:spChg chg="del mod">
          <ac:chgData name="현규 추" userId="53772f0b5919df21" providerId="LiveId" clId="{2FFDE0E3-E7C2-488D-9BD4-249AE3190CE0}" dt="2024-05-13T03:09:02.554" v="1796" actId="21"/>
          <ac:spMkLst>
            <pc:docMk/>
            <pc:sldMk cId="3909710559" sldId="283"/>
            <ac:spMk id="2" creationId="{5619CF83-5756-BE47-8567-548621090AD4}"/>
          </ac:spMkLst>
        </pc:spChg>
        <pc:spChg chg="del">
          <ac:chgData name="현규 추" userId="53772f0b5919df21" providerId="LiveId" clId="{2FFDE0E3-E7C2-488D-9BD4-249AE3190CE0}" dt="2024-05-13T03:03:50.337" v="1246" actId="21"/>
          <ac:spMkLst>
            <pc:docMk/>
            <pc:sldMk cId="3909710559" sldId="283"/>
            <ac:spMk id="3" creationId="{53E4E17A-D202-9482-891A-F891AF78EFDC}"/>
          </ac:spMkLst>
        </pc:spChg>
        <pc:spChg chg="add del mod">
          <ac:chgData name="현규 추" userId="53772f0b5919df21" providerId="LiveId" clId="{2FFDE0E3-E7C2-488D-9BD4-249AE3190CE0}" dt="2024-05-13T03:09:02.554" v="1796" actId="21"/>
          <ac:spMkLst>
            <pc:docMk/>
            <pc:sldMk cId="3909710559" sldId="283"/>
            <ac:spMk id="9" creationId="{BC5A3FF2-6689-F0E3-2BAC-F82F3F7A86D4}"/>
          </ac:spMkLst>
        </pc:spChg>
        <pc:spChg chg="mod">
          <ac:chgData name="현규 추" userId="53772f0b5919df21" providerId="LiveId" clId="{2FFDE0E3-E7C2-488D-9BD4-249AE3190CE0}" dt="2024-05-13T03:00:05.270" v="707"/>
          <ac:spMkLst>
            <pc:docMk/>
            <pc:sldMk cId="3909710559" sldId="283"/>
            <ac:spMk id="13" creationId="{74AB463A-21F9-BFCA-75A0-9A7783E857EC}"/>
          </ac:spMkLst>
        </pc:spChg>
        <pc:picChg chg="del">
          <ac:chgData name="현규 추" userId="53772f0b5919df21" providerId="LiveId" clId="{2FFDE0E3-E7C2-488D-9BD4-249AE3190CE0}" dt="2024-05-13T03:00:07.934" v="708" actId="21"/>
          <ac:picMkLst>
            <pc:docMk/>
            <pc:sldMk cId="3909710559" sldId="283"/>
            <ac:picMk id="5" creationId="{685AA537-E9C4-688B-154E-DCA063CAC2E8}"/>
          </ac:picMkLst>
        </pc:picChg>
        <pc:picChg chg="add del mod modCrop">
          <ac:chgData name="현규 추" userId="53772f0b5919df21" providerId="LiveId" clId="{2FFDE0E3-E7C2-488D-9BD4-249AE3190CE0}" dt="2024-05-13T03:09:02.554" v="1796" actId="21"/>
          <ac:picMkLst>
            <pc:docMk/>
            <pc:sldMk cId="3909710559" sldId="283"/>
            <ac:picMk id="6" creationId="{64FC09C2-C3D0-1F8B-15B1-99BCC496913B}"/>
          </ac:picMkLst>
        </pc:picChg>
        <pc:picChg chg="add del mod modCrop">
          <ac:chgData name="현규 추" userId="53772f0b5919df21" providerId="LiveId" clId="{2FFDE0E3-E7C2-488D-9BD4-249AE3190CE0}" dt="2024-05-13T03:09:02.554" v="1796" actId="21"/>
          <ac:picMkLst>
            <pc:docMk/>
            <pc:sldMk cId="3909710559" sldId="283"/>
            <ac:picMk id="8" creationId="{2D66B4ED-E182-F19E-6222-C7804CB31E70}"/>
          </ac:picMkLst>
        </pc:picChg>
        <pc:picChg chg="add mod modCrop">
          <ac:chgData name="현규 추" userId="53772f0b5919df21" providerId="LiveId" clId="{2FFDE0E3-E7C2-488D-9BD4-249AE3190CE0}" dt="2024-05-13T03:09:16.364" v="1801" actId="14100"/>
          <ac:picMkLst>
            <pc:docMk/>
            <pc:sldMk cId="3909710559" sldId="283"/>
            <ac:picMk id="11" creationId="{C1CA1E5E-2BFF-ED7E-3153-10BCBE39A2DE}"/>
          </ac:picMkLst>
        </pc:picChg>
      </pc:sldChg>
      <pc:sldChg chg="addSp delSp modSp add mod modNotesTx">
        <pc:chgData name="현규 추" userId="53772f0b5919df21" providerId="LiveId" clId="{2FFDE0E3-E7C2-488D-9BD4-249AE3190CE0}" dt="2024-05-13T04:49:43.256" v="2350" actId="403"/>
        <pc:sldMkLst>
          <pc:docMk/>
          <pc:sldMk cId="4164625032" sldId="284"/>
        </pc:sldMkLst>
        <pc:spChg chg="del">
          <ac:chgData name="현규 추" userId="53772f0b5919df21" providerId="LiveId" clId="{2FFDE0E3-E7C2-488D-9BD4-249AE3190CE0}" dt="2024-05-13T04:45:19.436" v="1988" actId="21"/>
          <ac:spMkLst>
            <pc:docMk/>
            <pc:sldMk cId="4164625032" sldId="284"/>
            <ac:spMk id="2" creationId="{5619CF83-5756-BE47-8567-548621090AD4}"/>
          </ac:spMkLst>
        </pc:spChg>
        <pc:spChg chg="del">
          <ac:chgData name="현규 추" userId="53772f0b5919df21" providerId="LiveId" clId="{2FFDE0E3-E7C2-488D-9BD4-249AE3190CE0}" dt="2024-05-13T04:45:17.935" v="1987" actId="21"/>
          <ac:spMkLst>
            <pc:docMk/>
            <pc:sldMk cId="4164625032" sldId="284"/>
            <ac:spMk id="3" creationId="{53E4E17A-D202-9482-891A-F891AF78EFDC}"/>
          </ac:spMkLst>
        </pc:spChg>
        <pc:spChg chg="add mod">
          <ac:chgData name="현규 추" userId="53772f0b5919df21" providerId="LiveId" clId="{2FFDE0E3-E7C2-488D-9BD4-249AE3190CE0}" dt="2024-05-13T04:49:43.256" v="2350" actId="403"/>
          <ac:spMkLst>
            <pc:docMk/>
            <pc:sldMk cId="4164625032" sldId="284"/>
            <ac:spMk id="9" creationId="{BEBBBE26-A86F-F80D-A593-F196D71B97E5}"/>
          </ac:spMkLst>
        </pc:spChg>
        <pc:spChg chg="mod">
          <ac:chgData name="현규 추" userId="53772f0b5919df21" providerId="LiveId" clId="{2FFDE0E3-E7C2-488D-9BD4-249AE3190CE0}" dt="2024-05-13T04:43:40.051" v="1985" actId="20577"/>
          <ac:spMkLst>
            <pc:docMk/>
            <pc:sldMk cId="4164625032" sldId="284"/>
            <ac:spMk id="13" creationId="{74AB463A-21F9-BFCA-75A0-9A7783E857EC}"/>
          </ac:spMkLst>
        </pc:spChg>
        <pc:picChg chg="del">
          <ac:chgData name="현규 추" userId="53772f0b5919df21" providerId="LiveId" clId="{2FFDE0E3-E7C2-488D-9BD4-249AE3190CE0}" dt="2024-05-13T04:45:10.618" v="1986" actId="21"/>
          <ac:picMkLst>
            <pc:docMk/>
            <pc:sldMk cId="4164625032" sldId="284"/>
            <ac:picMk id="5" creationId="{685AA537-E9C4-688B-154E-DCA063CAC2E8}"/>
          </ac:picMkLst>
        </pc:picChg>
        <pc:picChg chg="add mod modCrop">
          <ac:chgData name="현규 추" userId="53772f0b5919df21" providerId="LiveId" clId="{2FFDE0E3-E7C2-488D-9BD4-249AE3190CE0}" dt="2024-05-13T04:46:16.889" v="2005" actId="1076"/>
          <ac:picMkLst>
            <pc:docMk/>
            <pc:sldMk cId="4164625032" sldId="284"/>
            <ac:picMk id="6" creationId="{815916CB-CF88-6706-89D8-E29E6A69BF05}"/>
          </ac:picMkLst>
        </pc:picChg>
        <pc:picChg chg="add del">
          <ac:chgData name="현규 추" userId="53772f0b5919df21" providerId="LiveId" clId="{2FFDE0E3-E7C2-488D-9BD4-249AE3190CE0}" dt="2024-05-13T04:46:24.877" v="2007" actId="21"/>
          <ac:picMkLst>
            <pc:docMk/>
            <pc:sldMk cId="4164625032" sldId="284"/>
            <ac:picMk id="8" creationId="{10798673-7B08-64CC-44C8-EA6F805264E9}"/>
          </ac:picMkLst>
        </pc:picChg>
      </pc:sldChg>
      <pc:sldChg chg="addSp delSp modSp add mod modNotesTx">
        <pc:chgData name="현규 추" userId="53772f0b5919df21" providerId="LiveId" clId="{2FFDE0E3-E7C2-488D-9BD4-249AE3190CE0}" dt="2024-05-13T05:12:44.481" v="5093" actId="20577"/>
        <pc:sldMkLst>
          <pc:docMk/>
          <pc:sldMk cId="1547918009" sldId="285"/>
        </pc:sldMkLst>
        <pc:spChg chg="del">
          <ac:chgData name="현규 추" userId="53772f0b5919df21" providerId="LiveId" clId="{2FFDE0E3-E7C2-488D-9BD4-249AE3190CE0}" dt="2024-05-13T04:50:18.138" v="2361" actId="21"/>
          <ac:spMkLst>
            <pc:docMk/>
            <pc:sldMk cId="1547918009" sldId="285"/>
            <ac:spMk id="2" creationId="{5619CF83-5756-BE47-8567-548621090AD4}"/>
          </ac:spMkLst>
        </pc:spChg>
        <pc:spChg chg="del">
          <ac:chgData name="현규 추" userId="53772f0b5919df21" providerId="LiveId" clId="{2FFDE0E3-E7C2-488D-9BD4-249AE3190CE0}" dt="2024-05-13T04:52:12.226" v="2655" actId="21"/>
          <ac:spMkLst>
            <pc:docMk/>
            <pc:sldMk cId="1547918009" sldId="285"/>
            <ac:spMk id="3" creationId="{53E4E17A-D202-9482-891A-F891AF78EFDC}"/>
          </ac:spMkLst>
        </pc:spChg>
        <pc:spChg chg="add del mod">
          <ac:chgData name="현규 추" userId="53772f0b5919df21" providerId="LiveId" clId="{2FFDE0E3-E7C2-488D-9BD4-249AE3190CE0}" dt="2024-05-13T05:02:25.570" v="4134" actId="21"/>
          <ac:spMkLst>
            <pc:docMk/>
            <pc:sldMk cId="1547918009" sldId="285"/>
            <ac:spMk id="7" creationId="{53E4E17A-D202-9482-891A-F891AF78EFDC}"/>
          </ac:spMkLst>
        </pc:spChg>
        <pc:spChg chg="add del mod">
          <ac:chgData name="현규 추" userId="53772f0b5919df21" providerId="LiveId" clId="{2FFDE0E3-E7C2-488D-9BD4-249AE3190CE0}" dt="2024-05-13T04:53:52.549" v="2781" actId="21"/>
          <ac:spMkLst>
            <pc:docMk/>
            <pc:sldMk cId="1547918009" sldId="285"/>
            <ac:spMk id="8" creationId="{3F7E3D7D-2C04-5BF3-A1F0-CD50EBAD424E}"/>
          </ac:spMkLst>
        </pc:spChg>
        <pc:spChg chg="mod">
          <ac:chgData name="현규 추" userId="53772f0b5919df21" providerId="LiveId" clId="{2FFDE0E3-E7C2-488D-9BD4-249AE3190CE0}" dt="2024-05-13T05:03:11.597" v="4186" actId="20577"/>
          <ac:spMkLst>
            <pc:docMk/>
            <pc:sldMk cId="1547918009" sldId="285"/>
            <ac:spMk id="13" creationId="{74AB463A-21F9-BFCA-75A0-9A7783E857EC}"/>
          </ac:spMkLst>
        </pc:spChg>
        <pc:picChg chg="del">
          <ac:chgData name="현규 추" userId="53772f0b5919df21" providerId="LiveId" clId="{2FFDE0E3-E7C2-488D-9BD4-249AE3190CE0}" dt="2024-05-13T04:50:26.943" v="2364" actId="21"/>
          <ac:picMkLst>
            <pc:docMk/>
            <pc:sldMk cId="1547918009" sldId="285"/>
            <ac:picMk id="5" creationId="{685AA537-E9C4-688B-154E-DCA063CAC2E8}"/>
          </ac:picMkLst>
        </pc:picChg>
        <pc:picChg chg="add del mod modCrop">
          <ac:chgData name="현규 추" userId="53772f0b5919df21" providerId="LiveId" clId="{2FFDE0E3-E7C2-488D-9BD4-249AE3190CE0}" dt="2024-05-13T04:56:20.893" v="2972" actId="21"/>
          <ac:picMkLst>
            <pc:docMk/>
            <pc:sldMk cId="1547918009" sldId="285"/>
            <ac:picMk id="6" creationId="{DB50D71F-FA35-81B4-949F-CA7EA9366F8F}"/>
          </ac:picMkLst>
        </pc:picChg>
        <pc:picChg chg="add del mod modCrop">
          <ac:chgData name="현규 추" userId="53772f0b5919df21" providerId="LiveId" clId="{2FFDE0E3-E7C2-488D-9BD4-249AE3190CE0}" dt="2024-05-13T04:57:44.250" v="3030" actId="21"/>
          <ac:picMkLst>
            <pc:docMk/>
            <pc:sldMk cId="1547918009" sldId="285"/>
            <ac:picMk id="10" creationId="{3D9F0BCF-B711-482A-2C89-05EEDC006738}"/>
          </ac:picMkLst>
        </pc:picChg>
        <pc:picChg chg="add mod">
          <ac:chgData name="현규 추" userId="53772f0b5919df21" providerId="LiveId" clId="{2FFDE0E3-E7C2-488D-9BD4-249AE3190CE0}" dt="2024-05-13T04:57:40.864" v="3029"/>
          <ac:picMkLst>
            <pc:docMk/>
            <pc:sldMk cId="1547918009" sldId="285"/>
            <ac:picMk id="11" creationId="{DB50D71F-FA35-81B4-949F-CA7EA9366F8F}"/>
          </ac:picMkLst>
        </pc:picChg>
        <pc:picChg chg="add del mod modCrop">
          <ac:chgData name="현규 추" userId="53772f0b5919df21" providerId="LiveId" clId="{2FFDE0E3-E7C2-488D-9BD4-249AE3190CE0}" dt="2024-05-13T05:03:51.232" v="4187" actId="21"/>
          <ac:picMkLst>
            <pc:docMk/>
            <pc:sldMk cId="1547918009" sldId="285"/>
            <ac:picMk id="14" creationId="{B4EB6BCC-BE0B-267D-6C20-0B314E6BA2CF}"/>
          </ac:picMkLst>
        </pc:picChg>
        <pc:picChg chg="add del mod">
          <ac:chgData name="현규 추" userId="53772f0b5919df21" providerId="LiveId" clId="{2FFDE0E3-E7C2-488D-9BD4-249AE3190CE0}" dt="2024-05-13T05:12:15.530" v="5026" actId="21"/>
          <ac:picMkLst>
            <pc:docMk/>
            <pc:sldMk cId="1547918009" sldId="285"/>
            <ac:picMk id="16" creationId="{3244D93B-55C7-57CB-555F-3DC42F5F9CF3}"/>
          </ac:picMkLst>
        </pc:picChg>
        <pc:picChg chg="add del mod modCrop">
          <ac:chgData name="현규 추" userId="53772f0b5919df21" providerId="LiveId" clId="{2FFDE0E3-E7C2-488D-9BD4-249AE3190CE0}" dt="2024-05-13T05:05:56.395" v="4211" actId="21"/>
          <ac:picMkLst>
            <pc:docMk/>
            <pc:sldMk cId="1547918009" sldId="285"/>
            <ac:picMk id="18" creationId="{1613BD2C-CA0A-0B7E-92A1-6C4B561EB3C8}"/>
          </ac:picMkLst>
        </pc:picChg>
        <pc:picChg chg="add del mod">
          <ac:chgData name="현규 추" userId="53772f0b5919df21" providerId="LiveId" clId="{2FFDE0E3-E7C2-488D-9BD4-249AE3190CE0}" dt="2024-05-13T05:06:09.651" v="4217" actId="21"/>
          <ac:picMkLst>
            <pc:docMk/>
            <pc:sldMk cId="1547918009" sldId="285"/>
            <ac:picMk id="19" creationId="{1613BD2C-CA0A-0B7E-92A1-6C4B561EB3C8}"/>
          </ac:picMkLst>
        </pc:picChg>
        <pc:picChg chg="add del">
          <ac:chgData name="현규 추" userId="53772f0b5919df21" providerId="LiveId" clId="{2FFDE0E3-E7C2-488D-9BD4-249AE3190CE0}" dt="2024-05-13T05:11:40.059" v="5014" actId="21"/>
          <ac:picMkLst>
            <pc:docMk/>
            <pc:sldMk cId="1547918009" sldId="285"/>
            <ac:picMk id="21" creationId="{92D27160-A6E3-1EDE-DD8D-A1D9355D19B6}"/>
          </ac:picMkLst>
        </pc:picChg>
        <pc:picChg chg="add del">
          <ac:chgData name="현규 추" userId="53772f0b5919df21" providerId="LiveId" clId="{2FFDE0E3-E7C2-488D-9BD4-249AE3190CE0}" dt="2024-05-13T05:11:48.081" v="5016" actId="21"/>
          <ac:picMkLst>
            <pc:docMk/>
            <pc:sldMk cId="1547918009" sldId="285"/>
            <ac:picMk id="23" creationId="{105FD7E3-158D-1905-073E-74C2D16B5C2E}"/>
          </ac:picMkLst>
        </pc:picChg>
        <pc:picChg chg="add mod modCrop">
          <ac:chgData name="현규 추" userId="53772f0b5919df21" providerId="LiveId" clId="{2FFDE0E3-E7C2-488D-9BD4-249AE3190CE0}" dt="2024-05-13T05:12:28.454" v="5034" actId="1076"/>
          <ac:picMkLst>
            <pc:docMk/>
            <pc:sldMk cId="1547918009" sldId="285"/>
            <ac:picMk id="25" creationId="{01173B6C-DA1B-64D0-E242-E450D015A4AE}"/>
          </ac:picMkLst>
        </pc:picChg>
      </pc:sldChg>
      <pc:sldChg chg="add del">
        <pc:chgData name="현규 추" userId="53772f0b5919df21" providerId="LiveId" clId="{2FFDE0E3-E7C2-488D-9BD4-249AE3190CE0}" dt="2024-05-13T04:52:55.216" v="2685" actId="2696"/>
        <pc:sldMkLst>
          <pc:docMk/>
          <pc:sldMk cId="2785614500" sldId="286"/>
        </pc:sldMkLst>
      </pc:sldChg>
      <pc:sldChg chg="addSp delSp modSp add mod modNotesTx">
        <pc:chgData name="현규 추" userId="53772f0b5919df21" providerId="LiveId" clId="{2FFDE0E3-E7C2-488D-9BD4-249AE3190CE0}" dt="2024-05-13T05:17:02.731" v="5482" actId="20577"/>
        <pc:sldMkLst>
          <pc:docMk/>
          <pc:sldMk cId="2263688815" sldId="287"/>
        </pc:sldMkLst>
        <pc:spChg chg="del">
          <ac:chgData name="현규 추" userId="53772f0b5919df21" providerId="LiveId" clId="{2FFDE0E3-E7C2-488D-9BD4-249AE3190CE0}" dt="2024-05-13T05:14:41.866" v="5409" actId="21"/>
          <ac:spMkLst>
            <pc:docMk/>
            <pc:sldMk cId="2263688815" sldId="287"/>
            <ac:spMk id="2" creationId="{5619CF83-5756-BE47-8567-548621090AD4}"/>
          </ac:spMkLst>
        </pc:spChg>
        <pc:spChg chg="del">
          <ac:chgData name="현규 추" userId="53772f0b5919df21" providerId="LiveId" clId="{2FFDE0E3-E7C2-488D-9BD4-249AE3190CE0}" dt="2024-05-13T05:14:40.497" v="5408" actId="21"/>
          <ac:spMkLst>
            <pc:docMk/>
            <pc:sldMk cId="2263688815" sldId="287"/>
            <ac:spMk id="3" creationId="{53E4E17A-D202-9482-891A-F891AF78EFDC}"/>
          </ac:spMkLst>
        </pc:spChg>
        <pc:spChg chg="mod">
          <ac:chgData name="현규 추" userId="53772f0b5919df21" providerId="LiveId" clId="{2FFDE0E3-E7C2-488D-9BD4-249AE3190CE0}" dt="2024-05-13T05:13:56.149" v="5107"/>
          <ac:spMkLst>
            <pc:docMk/>
            <pc:sldMk cId="2263688815" sldId="287"/>
            <ac:spMk id="13" creationId="{74AB463A-21F9-BFCA-75A0-9A7783E857EC}"/>
          </ac:spMkLst>
        </pc:spChg>
        <pc:picChg chg="del">
          <ac:chgData name="현규 추" userId="53772f0b5919df21" providerId="LiveId" clId="{2FFDE0E3-E7C2-488D-9BD4-249AE3190CE0}" dt="2024-05-13T05:14:38.067" v="5407" actId="21"/>
          <ac:picMkLst>
            <pc:docMk/>
            <pc:sldMk cId="2263688815" sldId="287"/>
            <ac:picMk id="5" creationId="{685AA537-E9C4-688B-154E-DCA063CAC2E8}"/>
          </ac:picMkLst>
        </pc:picChg>
        <pc:picChg chg="add mod modCrop">
          <ac:chgData name="현규 추" userId="53772f0b5919df21" providerId="LiveId" clId="{2FFDE0E3-E7C2-488D-9BD4-249AE3190CE0}" dt="2024-05-13T05:16:24.874" v="5422" actId="1076"/>
          <ac:picMkLst>
            <pc:docMk/>
            <pc:sldMk cId="2263688815" sldId="287"/>
            <ac:picMk id="6" creationId="{A7852588-380F-0316-3A94-179BA2559455}"/>
          </ac:picMkLst>
        </pc:picChg>
        <pc:picChg chg="add mod modCrop">
          <ac:chgData name="현규 추" userId="53772f0b5919df21" providerId="LiveId" clId="{2FFDE0E3-E7C2-488D-9BD4-249AE3190CE0}" dt="2024-05-13T05:16:27.619" v="5425" actId="1076"/>
          <ac:picMkLst>
            <pc:docMk/>
            <pc:sldMk cId="2263688815" sldId="287"/>
            <ac:picMk id="8" creationId="{B303F799-0E2C-2EBA-5A12-87E2ECBF0AD8}"/>
          </ac:picMkLst>
        </pc:picChg>
      </pc:sldChg>
      <pc:sldChg chg="delSp modSp add mod modNotesTx">
        <pc:chgData name="현규 추" userId="53772f0b5919df21" providerId="LiveId" clId="{2FFDE0E3-E7C2-488D-9BD4-249AE3190CE0}" dt="2024-05-13T05:30:10.967" v="5938" actId="20577"/>
        <pc:sldMkLst>
          <pc:docMk/>
          <pc:sldMk cId="1418962632" sldId="288"/>
        </pc:sldMkLst>
        <pc:spChg chg="mod">
          <ac:chgData name="현규 추" userId="53772f0b5919df21" providerId="LiveId" clId="{2FFDE0E3-E7C2-488D-9BD4-249AE3190CE0}" dt="2024-05-13T05:28:16.891" v="5747" actId="1076"/>
          <ac:spMkLst>
            <pc:docMk/>
            <pc:sldMk cId="1418962632" sldId="288"/>
            <ac:spMk id="2" creationId="{5619CF83-5756-BE47-8567-548621090AD4}"/>
          </ac:spMkLst>
        </pc:spChg>
        <pc:spChg chg="del">
          <ac:chgData name="현규 추" userId="53772f0b5919df21" providerId="LiveId" clId="{2FFDE0E3-E7C2-488D-9BD4-249AE3190CE0}" dt="2024-05-13T05:27:56.278" v="5713" actId="21"/>
          <ac:spMkLst>
            <pc:docMk/>
            <pc:sldMk cId="1418962632" sldId="288"/>
            <ac:spMk id="3" creationId="{53E4E17A-D202-9482-891A-F891AF78EFDC}"/>
          </ac:spMkLst>
        </pc:spChg>
        <pc:spChg chg="del">
          <ac:chgData name="현규 추" userId="53772f0b5919df21" providerId="LiveId" clId="{2FFDE0E3-E7C2-488D-9BD4-249AE3190CE0}" dt="2024-05-13T05:27:56.278" v="5713" actId="21"/>
          <ac:spMkLst>
            <pc:docMk/>
            <pc:sldMk cId="1418962632" sldId="288"/>
            <ac:spMk id="13" creationId="{74AB463A-21F9-BFCA-75A0-9A7783E857EC}"/>
          </ac:spMkLst>
        </pc:spChg>
        <pc:picChg chg="del">
          <ac:chgData name="현규 추" userId="53772f0b5919df21" providerId="LiveId" clId="{2FFDE0E3-E7C2-488D-9BD4-249AE3190CE0}" dt="2024-05-13T05:27:56.278" v="5713" actId="21"/>
          <ac:picMkLst>
            <pc:docMk/>
            <pc:sldMk cId="1418962632" sldId="288"/>
            <ac:picMk id="5" creationId="{685AA537-E9C4-688B-154E-DCA063CAC2E8}"/>
          </ac:picMkLst>
        </pc:picChg>
      </pc:sldChg>
      <pc:sldChg chg="addSp modSp add mod modNotesTx">
        <pc:chgData name="현규 추" userId="53772f0b5919df21" providerId="LiveId" clId="{2FFDE0E3-E7C2-488D-9BD4-249AE3190CE0}" dt="2024-05-13T03:08:47.293" v="1793" actId="20577"/>
        <pc:sldMkLst>
          <pc:docMk/>
          <pc:sldMk cId="922282307" sldId="289"/>
        </pc:sldMkLst>
        <pc:spChg chg="add mod">
          <ac:chgData name="현규 추" userId="53772f0b5919df21" providerId="LiveId" clId="{2FFDE0E3-E7C2-488D-9BD4-249AE3190CE0}" dt="2024-05-13T03:07:01.796" v="1459" actId="1076"/>
          <ac:spMkLst>
            <pc:docMk/>
            <pc:sldMk cId="922282307" sldId="289"/>
            <ac:spMk id="3" creationId="{DDC26BB6-EC42-3660-3E42-FE08D9A4F1F2}"/>
          </ac:spMkLst>
        </pc:spChg>
        <pc:picChg chg="mod modCrop">
          <ac:chgData name="현규 추" userId="53772f0b5919df21" providerId="LiveId" clId="{2FFDE0E3-E7C2-488D-9BD4-249AE3190CE0}" dt="2024-05-13T03:07:22.064" v="1465" actId="1076"/>
          <ac:picMkLst>
            <pc:docMk/>
            <pc:sldMk cId="922282307" sldId="289"/>
            <ac:picMk id="11" creationId="{C1CA1E5E-2BFF-ED7E-3153-10BCBE39A2DE}"/>
          </ac:picMkLst>
        </pc:picChg>
      </pc:sldChg>
      <pc:sldChg chg="addSp delSp modSp add mod ord modNotesTx">
        <pc:chgData name="현규 추" userId="53772f0b5919df21" providerId="LiveId" clId="{2FFDE0E3-E7C2-488D-9BD4-249AE3190CE0}" dt="2024-05-13T04:59:54.969" v="3568" actId="20577"/>
        <pc:sldMkLst>
          <pc:docMk/>
          <pc:sldMk cId="2141057001" sldId="290"/>
        </pc:sldMkLst>
        <pc:spChg chg="del mod">
          <ac:chgData name="현규 추" userId="53772f0b5919df21" providerId="LiveId" clId="{2FFDE0E3-E7C2-488D-9BD4-249AE3190CE0}" dt="2024-05-13T04:53:30.943" v="2774" actId="21"/>
          <ac:spMkLst>
            <pc:docMk/>
            <pc:sldMk cId="2141057001" sldId="290"/>
            <ac:spMk id="7" creationId="{53E4E17A-D202-9482-891A-F891AF78EFDC}"/>
          </ac:spMkLst>
        </pc:spChg>
        <pc:spChg chg="add mod">
          <ac:chgData name="현규 추" userId="53772f0b5919df21" providerId="LiveId" clId="{2FFDE0E3-E7C2-488D-9BD4-249AE3190CE0}" dt="2024-05-13T04:58:27.696" v="3133" actId="20577"/>
          <ac:spMkLst>
            <pc:docMk/>
            <pc:sldMk cId="2141057001" sldId="290"/>
            <ac:spMk id="8" creationId="{3F7E3D7D-2C04-5BF3-A1F0-CD50EBAD424E}"/>
          </ac:spMkLst>
        </pc:spChg>
        <pc:picChg chg="mod">
          <ac:chgData name="현규 추" userId="53772f0b5919df21" providerId="LiveId" clId="{2FFDE0E3-E7C2-488D-9BD4-249AE3190CE0}" dt="2024-05-13T04:57:49.687" v="3032" actId="1076"/>
          <ac:picMkLst>
            <pc:docMk/>
            <pc:sldMk cId="2141057001" sldId="290"/>
            <ac:picMk id="6" creationId="{DB50D71F-FA35-81B4-949F-CA7EA9366F8F}"/>
          </ac:picMkLst>
        </pc:picChg>
      </pc:sldChg>
      <pc:sldChg chg="delSp modSp add mod modNotesTx">
        <pc:chgData name="현규 추" userId="53772f0b5919df21" providerId="LiveId" clId="{2FFDE0E3-E7C2-488D-9BD4-249AE3190CE0}" dt="2024-05-13T05:10:50.874" v="5011" actId="20577"/>
        <pc:sldMkLst>
          <pc:docMk/>
          <pc:sldMk cId="1383924659" sldId="291"/>
        </pc:sldMkLst>
        <pc:picChg chg="del">
          <ac:chgData name="현규 추" userId="53772f0b5919df21" providerId="LiveId" clId="{2FFDE0E3-E7C2-488D-9BD4-249AE3190CE0}" dt="2024-05-13T05:06:04.520" v="4214" actId="21"/>
          <ac:picMkLst>
            <pc:docMk/>
            <pc:sldMk cId="1383924659" sldId="291"/>
            <ac:picMk id="16" creationId="{3244D93B-55C7-57CB-555F-3DC42F5F9CF3}"/>
          </ac:picMkLst>
        </pc:picChg>
        <pc:picChg chg="mod">
          <ac:chgData name="현규 추" userId="53772f0b5919df21" providerId="LiveId" clId="{2FFDE0E3-E7C2-488D-9BD4-249AE3190CE0}" dt="2024-05-13T05:06:07.067" v="4216" actId="14100"/>
          <ac:picMkLst>
            <pc:docMk/>
            <pc:sldMk cId="1383924659" sldId="291"/>
            <ac:picMk id="19" creationId="{1613BD2C-CA0A-0B7E-92A1-6C4B561EB3C8}"/>
          </ac:picMkLst>
        </pc:picChg>
      </pc:sldChg>
      <pc:sldChg chg="addSp delSp modSp add mod modNotesTx">
        <pc:chgData name="현규 추" userId="53772f0b5919df21" providerId="LiveId" clId="{2FFDE0E3-E7C2-488D-9BD4-249AE3190CE0}" dt="2024-05-13T05:25:44.796" v="5668" actId="20577"/>
        <pc:sldMkLst>
          <pc:docMk/>
          <pc:sldMk cId="970305602" sldId="292"/>
        </pc:sldMkLst>
        <pc:picChg chg="add del mod modCrop">
          <ac:chgData name="현규 추" userId="53772f0b5919df21" providerId="LiveId" clId="{2FFDE0E3-E7C2-488D-9BD4-249AE3190CE0}" dt="2024-05-13T05:22:09.868" v="5639" actId="21"/>
          <ac:picMkLst>
            <pc:docMk/>
            <pc:sldMk cId="970305602" sldId="292"/>
            <ac:picMk id="3" creationId="{5144C4B2-FEFB-0871-0250-307ABFE0211E}"/>
          </ac:picMkLst>
        </pc:picChg>
        <pc:picChg chg="add mod modCrop">
          <ac:chgData name="현규 추" userId="53772f0b5919df21" providerId="LiveId" clId="{2FFDE0E3-E7C2-488D-9BD4-249AE3190CE0}" dt="2024-05-13T05:25:22.833" v="5665" actId="14100"/>
          <ac:picMkLst>
            <pc:docMk/>
            <pc:sldMk cId="970305602" sldId="292"/>
            <ac:picMk id="5" creationId="{D2E71A97-E30C-8E7D-D5A8-7CFC0633B37C}"/>
          </ac:picMkLst>
        </pc:picChg>
        <pc:picChg chg="del">
          <ac:chgData name="현규 추" userId="53772f0b5919df21" providerId="LiveId" clId="{2FFDE0E3-E7C2-488D-9BD4-249AE3190CE0}" dt="2024-05-13T05:22:14.628" v="5641" actId="21"/>
          <ac:picMkLst>
            <pc:docMk/>
            <pc:sldMk cId="970305602" sldId="292"/>
            <ac:picMk id="6" creationId="{A7852588-380F-0316-3A94-179BA2559455}"/>
          </ac:picMkLst>
        </pc:picChg>
        <pc:picChg chg="del">
          <ac:chgData name="현규 추" userId="53772f0b5919df21" providerId="LiveId" clId="{2FFDE0E3-E7C2-488D-9BD4-249AE3190CE0}" dt="2024-05-13T05:22:14.628" v="5641" actId="21"/>
          <ac:picMkLst>
            <pc:docMk/>
            <pc:sldMk cId="970305602" sldId="292"/>
            <ac:picMk id="8" creationId="{B303F799-0E2C-2EBA-5A12-87E2ECBF0AD8}"/>
          </ac:picMkLst>
        </pc:picChg>
        <pc:picChg chg="add del mod modCrop">
          <ac:chgData name="현규 추" userId="53772f0b5919df21" providerId="LiveId" clId="{2FFDE0E3-E7C2-488D-9BD4-249AE3190CE0}" dt="2024-05-13T05:25:20.295" v="5663" actId="21"/>
          <ac:picMkLst>
            <pc:docMk/>
            <pc:sldMk cId="970305602" sldId="292"/>
            <ac:picMk id="9" creationId="{EFA00485-EE97-87D1-AC3A-B3E9A31D9FFE}"/>
          </ac:picMkLst>
        </pc:picChg>
        <pc:picChg chg="add mod modCrop">
          <ac:chgData name="현규 추" userId="53772f0b5919df21" providerId="LiveId" clId="{2FFDE0E3-E7C2-488D-9BD4-249AE3190CE0}" dt="2024-05-13T05:25:25.812" v="5667" actId="14100"/>
          <ac:picMkLst>
            <pc:docMk/>
            <pc:sldMk cId="970305602" sldId="292"/>
            <ac:picMk id="11" creationId="{5609A9E3-E8E3-5644-6240-92144987CE4F}"/>
          </ac:picMkLst>
        </pc:picChg>
      </pc:sldChg>
      <pc:sldChg chg="addSp delSp modSp add mod modNotesTx">
        <pc:chgData name="현규 추" userId="53772f0b5919df21" providerId="LiveId" clId="{2FFDE0E3-E7C2-488D-9BD4-249AE3190CE0}" dt="2024-05-13T05:30:06.320" v="5922" actId="20577"/>
        <pc:sldMkLst>
          <pc:docMk/>
          <pc:sldMk cId="1183782199" sldId="293"/>
        </pc:sldMkLst>
        <pc:picChg chg="add mod">
          <ac:chgData name="현규 추" userId="53772f0b5919df21" providerId="LiveId" clId="{2FFDE0E3-E7C2-488D-9BD4-249AE3190CE0}" dt="2024-05-13T05:29:33.308" v="5772" actId="1076"/>
          <ac:picMkLst>
            <pc:docMk/>
            <pc:sldMk cId="1183782199" sldId="293"/>
            <ac:picMk id="3" creationId="{F47A1D5A-5A95-DA73-B425-FCA9BCCD5403}"/>
          </ac:picMkLst>
        </pc:picChg>
        <pc:picChg chg="add mod modCrop">
          <ac:chgData name="현규 추" userId="53772f0b5919df21" providerId="LiveId" clId="{2FFDE0E3-E7C2-488D-9BD4-249AE3190CE0}" dt="2024-05-13T05:29:30.344" v="5769" actId="1076"/>
          <ac:picMkLst>
            <pc:docMk/>
            <pc:sldMk cId="1183782199" sldId="293"/>
            <ac:picMk id="5" creationId="{E13A8429-BA3C-D3FB-70EE-E1D698F5644D}"/>
          </ac:picMkLst>
        </pc:picChg>
        <pc:picChg chg="del">
          <ac:chgData name="현규 추" userId="53772f0b5919df21" providerId="LiveId" clId="{2FFDE0E3-E7C2-488D-9BD4-249AE3190CE0}" dt="2024-05-13T05:25:50.200" v="5669" actId="21"/>
          <ac:picMkLst>
            <pc:docMk/>
            <pc:sldMk cId="1183782199" sldId="293"/>
            <ac:picMk id="6" creationId="{A7852588-380F-0316-3A94-179BA2559455}"/>
          </ac:picMkLst>
        </pc:picChg>
        <pc:picChg chg="del">
          <ac:chgData name="현규 추" userId="53772f0b5919df21" providerId="LiveId" clId="{2FFDE0E3-E7C2-488D-9BD4-249AE3190CE0}" dt="2024-05-13T05:25:51.878" v="5670" actId="21"/>
          <ac:picMkLst>
            <pc:docMk/>
            <pc:sldMk cId="1183782199" sldId="293"/>
            <ac:picMk id="8" creationId="{B303F799-0E2C-2EBA-5A12-87E2ECBF0AD8}"/>
          </ac:picMkLst>
        </pc:picChg>
        <pc:picChg chg="add mod modCrop">
          <ac:chgData name="현규 추" userId="53772f0b5919df21" providerId="LiveId" clId="{2FFDE0E3-E7C2-488D-9BD4-249AE3190CE0}" dt="2024-05-13T05:29:32.004" v="5770" actId="1076"/>
          <ac:picMkLst>
            <pc:docMk/>
            <pc:sldMk cId="1183782199" sldId="293"/>
            <ac:picMk id="9" creationId="{B2D94F2F-67E3-EA4C-DA30-32A81F27A243}"/>
          </ac:picMkLst>
        </pc:picChg>
      </pc:sldChg>
      <pc:sldChg chg="addSp delSp modSp add mod ord modNotesTx">
        <pc:chgData name="현규 추" userId="53772f0b5919df21" providerId="LiveId" clId="{2FFDE0E3-E7C2-488D-9BD4-249AE3190CE0}" dt="2024-05-13T06:37:24.293" v="6220"/>
        <pc:sldMkLst>
          <pc:docMk/>
          <pc:sldMk cId="1656006574" sldId="294"/>
        </pc:sldMkLst>
        <pc:spChg chg="mod">
          <ac:chgData name="현규 추" userId="53772f0b5919df21" providerId="LiveId" clId="{2FFDE0E3-E7C2-488D-9BD4-249AE3190CE0}" dt="2024-05-13T06:26:27.806" v="5972"/>
          <ac:spMkLst>
            <pc:docMk/>
            <pc:sldMk cId="1656006574" sldId="294"/>
            <ac:spMk id="2" creationId="{5619CF83-5756-BE47-8567-548621090AD4}"/>
          </ac:spMkLst>
        </pc:spChg>
        <pc:spChg chg="del">
          <ac:chgData name="현규 추" userId="53772f0b5919df21" providerId="LiveId" clId="{2FFDE0E3-E7C2-488D-9BD4-249AE3190CE0}" dt="2024-05-13T06:26:30.382" v="5973" actId="21"/>
          <ac:spMkLst>
            <pc:docMk/>
            <pc:sldMk cId="1656006574" sldId="294"/>
            <ac:spMk id="3" creationId="{53E4E17A-D202-9482-891A-F891AF78EFDC}"/>
          </ac:spMkLst>
        </pc:spChg>
        <pc:spChg chg="mod">
          <ac:chgData name="현규 추" userId="53772f0b5919df21" providerId="LiveId" clId="{2FFDE0E3-E7C2-488D-9BD4-249AE3190CE0}" dt="2024-05-13T06:28:46.418" v="6182" actId="1076"/>
          <ac:spMkLst>
            <pc:docMk/>
            <pc:sldMk cId="1656006574" sldId="294"/>
            <ac:spMk id="5" creationId="{826A2617-EB17-03FD-BF8D-A772799920D1}"/>
          </ac:spMkLst>
        </pc:spChg>
        <pc:spChg chg="add mod">
          <ac:chgData name="현규 추" userId="53772f0b5919df21" providerId="LiveId" clId="{2FFDE0E3-E7C2-488D-9BD4-249AE3190CE0}" dt="2024-05-13T06:37:24.293" v="6220"/>
          <ac:spMkLst>
            <pc:docMk/>
            <pc:sldMk cId="1656006574" sldId="294"/>
            <ac:spMk id="9" creationId="{FA62515E-0679-FF10-585A-B48EBE9100DB}"/>
          </ac:spMkLst>
        </pc:spChg>
        <pc:picChg chg="del">
          <ac:chgData name="현규 추" userId="53772f0b5919df21" providerId="LiveId" clId="{2FFDE0E3-E7C2-488D-9BD4-249AE3190CE0}" dt="2024-05-13T06:26:32.797" v="5974" actId="21"/>
          <ac:picMkLst>
            <pc:docMk/>
            <pc:sldMk cId="1656006574" sldId="294"/>
            <ac:picMk id="6" creationId="{43126B51-5C47-A794-E53F-E0F82B670246}"/>
          </ac:picMkLst>
        </pc:picChg>
        <pc:picChg chg="del">
          <ac:chgData name="현규 추" userId="53772f0b5919df21" providerId="LiveId" clId="{2FFDE0E3-E7C2-488D-9BD4-249AE3190CE0}" dt="2024-05-13T06:26:30.382" v="5973" actId="21"/>
          <ac:picMkLst>
            <pc:docMk/>
            <pc:sldMk cId="1656006574" sldId="294"/>
            <ac:picMk id="7" creationId="{1C5ED72B-A196-35B0-38C6-2564BFC9CE18}"/>
          </ac:picMkLst>
        </pc:picChg>
        <pc:picChg chg="add mod">
          <ac:chgData name="현규 추" userId="53772f0b5919df21" providerId="LiveId" clId="{2FFDE0E3-E7C2-488D-9BD4-249AE3190CE0}" dt="2024-05-13T06:26:46.838" v="5979" actId="1076"/>
          <ac:picMkLst>
            <pc:docMk/>
            <pc:sldMk cId="1656006574" sldId="294"/>
            <ac:picMk id="8" creationId="{62B8DF4E-898C-23D5-CB75-E3B9BF4EB4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A74A3-9AAA-BB46-BBC2-48B42302843C}" type="datetimeFigureOut">
              <a:rPr kumimoji="1" lang="ko-KR" altLang="en-US" smtClean="0"/>
              <a:t>2024-05-13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A4EF4-9C7D-A447-8EDB-60956CCBE2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633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None/>
            </a:pP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71083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Rnn</a:t>
            </a:r>
            <a:r>
              <a:rPr lang="ko-KR" altLang="en-US" dirty="0"/>
              <a:t> </a:t>
            </a:r>
            <a:r>
              <a:rPr lang="en-US" altLang="ko-KR" dirty="0"/>
              <a:t>language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어떤 길이의 </a:t>
            </a:r>
            <a:r>
              <a:rPr lang="ko-KR" altLang="en-US" dirty="0" err="1"/>
              <a:t>단어든</a:t>
            </a:r>
            <a:r>
              <a:rPr lang="ko-KR" altLang="en-US" dirty="0"/>
              <a:t> 표현 가능하고</a:t>
            </a:r>
            <a:r>
              <a:rPr lang="en-US" altLang="ko-KR" dirty="0"/>
              <a:t>, </a:t>
            </a:r>
            <a:r>
              <a:rPr lang="ko-KR" altLang="en-US" dirty="0"/>
              <a:t>이론적으로 많은 백 스텝으로부터 정보 사용이 가능하며</a:t>
            </a:r>
            <a:r>
              <a:rPr lang="en-US" altLang="ko-KR" dirty="0"/>
              <a:t>, input context</a:t>
            </a:r>
            <a:r>
              <a:rPr lang="ko-KR" altLang="en-US" dirty="0"/>
              <a:t>의 길이가 모델의 사이즈에 영향을 끼치지 않고</a:t>
            </a:r>
            <a:r>
              <a:rPr lang="en-US" altLang="ko-KR" dirty="0"/>
              <a:t>, weights</a:t>
            </a:r>
            <a:r>
              <a:rPr lang="ko-KR" altLang="en-US" dirty="0"/>
              <a:t>가 같으니 </a:t>
            </a:r>
            <a:r>
              <a:rPr lang="en-US" altLang="ko-KR" dirty="0" err="1"/>
              <a:t>symmetr</a:t>
            </a:r>
            <a:r>
              <a:rPr lang="ko-KR" altLang="en-US" dirty="0"/>
              <a:t>하다</a:t>
            </a:r>
            <a:r>
              <a:rPr lang="en-US" altLang="ko-KR" dirty="0"/>
              <a:t>. (Bi-RNN</a:t>
            </a:r>
            <a:r>
              <a:rPr lang="ko-KR" altLang="en-US" dirty="0"/>
              <a:t>이 가능한 이유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계산이 느리며</a:t>
            </a:r>
            <a:r>
              <a:rPr lang="en-US" altLang="ko-KR" dirty="0"/>
              <a:t>, </a:t>
            </a:r>
            <a:r>
              <a:rPr lang="ko-KR" altLang="en-US" dirty="0"/>
              <a:t>실제로 많은 스텝을 되돌아가서 정보에 접근하기 어렵다는 단점이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955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손실 함수는 </a:t>
            </a:r>
            <a:r>
              <a:rPr lang="en-US" altLang="ko-KR" dirty="0" err="1"/>
              <a:t>yhat</a:t>
            </a:r>
            <a:r>
              <a:rPr lang="en-US" altLang="ko-KR" dirty="0"/>
              <a:t> </a:t>
            </a:r>
            <a:r>
              <a:rPr lang="ko-KR" altLang="en-US" dirty="0"/>
              <a:t>확률분포로 예측된 크로스 엔트로피 함수이다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전체 구나 어절에 대해서 훈련하는 비용이 너무 비싸서</a:t>
            </a:r>
            <a:r>
              <a:rPr lang="en-US" altLang="ko-KR" dirty="0"/>
              <a:t>, x(1)..x(t)</a:t>
            </a:r>
            <a:r>
              <a:rPr lang="ko-KR" altLang="en-US" dirty="0"/>
              <a:t>를 문장이라고 가정하고</a:t>
            </a:r>
            <a:r>
              <a:rPr lang="en-US" altLang="ko-KR" dirty="0"/>
              <a:t>, </a:t>
            </a:r>
            <a:r>
              <a:rPr lang="ko-KR" altLang="en-US" dirty="0"/>
              <a:t>문장의 배치들로 묶어서 훈련한다</a:t>
            </a:r>
            <a:r>
              <a:rPr lang="en-US" altLang="ko-KR" dirty="0"/>
              <a:t>. (with SGD)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언어</a:t>
            </a:r>
            <a:r>
              <a:rPr lang="en-US" altLang="ko-KR" dirty="0"/>
              <a:t> </a:t>
            </a:r>
            <a:r>
              <a:rPr lang="ko-KR" altLang="en-US" dirty="0"/>
              <a:t>모델을 평가하는 지표로는 일반적으로 </a:t>
            </a:r>
            <a:r>
              <a:rPr lang="en-US" altLang="ko-KR" dirty="0"/>
              <a:t>perplexity(</a:t>
            </a:r>
            <a:r>
              <a:rPr lang="ko-KR" altLang="en-US" dirty="0"/>
              <a:t>직역</a:t>
            </a:r>
            <a:r>
              <a:rPr lang="en-US" altLang="ko-KR" dirty="0"/>
              <a:t>: </a:t>
            </a:r>
            <a:r>
              <a:rPr lang="ko-KR" altLang="en-US" dirty="0"/>
              <a:t>당혹스러움</a:t>
            </a:r>
            <a:r>
              <a:rPr lang="en-US" altLang="ko-KR" dirty="0"/>
              <a:t>)</a:t>
            </a:r>
            <a:r>
              <a:rPr lang="ko-KR" altLang="en-US" dirty="0"/>
              <a:t>로 불리는 평가 행렬을 사용합니다</a:t>
            </a:r>
            <a:r>
              <a:rPr lang="en-US" altLang="ko-KR" dirty="0"/>
              <a:t>. Corpus</a:t>
            </a:r>
            <a:r>
              <a:rPr lang="ko-KR" altLang="en-US" dirty="0"/>
              <a:t>의 확률의 </a:t>
            </a:r>
            <a:r>
              <a:rPr lang="en-US" altLang="ko-KR" dirty="0"/>
              <a:t>inverse, </a:t>
            </a:r>
            <a:r>
              <a:rPr lang="ko-KR" altLang="en-US" dirty="0"/>
              <a:t>단어의 수에 의해 정규화 된 행렬입니다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5213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</a:t>
            </a:r>
            <a:r>
              <a:rPr lang="en-US" altLang="ko-KR" dirty="0"/>
              <a:t>perplexity</a:t>
            </a:r>
            <a:r>
              <a:rPr lang="ko-KR" altLang="en-US" dirty="0"/>
              <a:t>는 </a:t>
            </a:r>
            <a:r>
              <a:rPr lang="ko-KR" altLang="en-US" dirty="0" err="1"/>
              <a:t>크로스엔트로피</a:t>
            </a:r>
            <a:r>
              <a:rPr lang="ko-KR" altLang="en-US" dirty="0"/>
              <a:t> </a:t>
            </a:r>
            <a:r>
              <a:rPr lang="ko-KR" altLang="en-US" dirty="0" err="1"/>
              <a:t>로스함수의</a:t>
            </a:r>
            <a:r>
              <a:rPr lang="ko-KR" altLang="en-US" dirty="0"/>
              <a:t> </a:t>
            </a:r>
            <a:r>
              <a:rPr lang="ko-KR" altLang="en-US" dirty="0" err="1"/>
              <a:t>지수랑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878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Chain rule</a:t>
            </a:r>
            <a:r>
              <a:rPr lang="ko-KR" altLang="en-US" dirty="0"/>
              <a:t>로 인해 </a:t>
            </a:r>
            <a:r>
              <a:rPr lang="en-US" altLang="ko-KR" dirty="0"/>
              <a:t>gradient</a:t>
            </a:r>
            <a:r>
              <a:rPr lang="ko-KR" altLang="en-US" dirty="0"/>
              <a:t>구할 수 있는데</a:t>
            </a:r>
            <a:r>
              <a:rPr lang="en-US" altLang="ko-KR" dirty="0"/>
              <a:t>, backpropagate</a:t>
            </a:r>
            <a:r>
              <a:rPr lang="ko-KR" altLang="en-US" dirty="0"/>
              <a:t>가 진행될 수록 </a:t>
            </a:r>
            <a:r>
              <a:rPr lang="en-US" altLang="ko-KR" dirty="0"/>
              <a:t>term</a:t>
            </a:r>
            <a:r>
              <a:rPr lang="ko-KR" altLang="en-US" dirty="0"/>
              <a:t>들의 크기가 작다면 </a:t>
            </a:r>
            <a:r>
              <a:rPr lang="en-US" altLang="ko-KR" dirty="0"/>
              <a:t>gradient </a:t>
            </a:r>
            <a:r>
              <a:rPr lang="ko-KR" altLang="en-US" dirty="0"/>
              <a:t>크기가 매우 작아질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66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그레디언트</a:t>
            </a:r>
            <a:r>
              <a:rPr lang="ko-KR" altLang="en-US" dirty="0"/>
              <a:t> 소멸 문제를 해결하기 위해서는 </a:t>
            </a:r>
            <a:r>
              <a:rPr lang="ko-KR" altLang="en-US" dirty="0" err="1"/>
              <a:t>그레디언트로부터</a:t>
            </a:r>
            <a:r>
              <a:rPr lang="ko-KR" altLang="en-US" dirty="0"/>
              <a:t> 먼 곳이 아닌 가까운 곳으로 </a:t>
            </a:r>
            <a:r>
              <a:rPr lang="ko-KR" altLang="en-US" dirty="0" err="1"/>
              <a:t>부터</a:t>
            </a:r>
            <a:r>
              <a:rPr lang="ko-KR" altLang="en-US" dirty="0"/>
              <a:t> 역전파의 </a:t>
            </a:r>
            <a:r>
              <a:rPr lang="ko-KR" altLang="en-US" dirty="0" err="1"/>
              <a:t>그레디언트를</a:t>
            </a:r>
            <a:r>
              <a:rPr lang="ko-KR" altLang="en-US" dirty="0"/>
              <a:t> 구하면 됩니다</a:t>
            </a:r>
            <a:r>
              <a:rPr lang="en-US" altLang="ko-KR" dirty="0"/>
              <a:t>. </a:t>
            </a:r>
            <a:r>
              <a:rPr lang="ko-KR" altLang="en-US" dirty="0"/>
              <a:t>하지만 이것은 근본적인 해결책이 될 수는 없다</a:t>
            </a:r>
            <a:r>
              <a:rPr lang="en-US" altLang="ko-KR" dirty="0"/>
              <a:t>. </a:t>
            </a:r>
            <a:r>
              <a:rPr lang="ko-KR" altLang="en-US" dirty="0"/>
              <a:t>새로운 방식을 고안해야 한다</a:t>
            </a:r>
            <a:r>
              <a:rPr lang="en-US" altLang="ko-KR" dirty="0"/>
              <a:t>. (LSTM)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RNN </a:t>
            </a:r>
            <a:r>
              <a:rPr lang="ko-KR" altLang="en-US" dirty="0"/>
              <a:t>모델의 단점 </a:t>
            </a:r>
            <a:r>
              <a:rPr lang="en-US" altLang="ko-KR" dirty="0"/>
              <a:t>-&gt; time step</a:t>
            </a:r>
            <a:r>
              <a:rPr lang="ko-KR" altLang="en-US" dirty="0"/>
              <a:t>이 많아지면 정보 보존 및 학습이 너무 어렵다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기억 메모리 </a:t>
            </a:r>
            <a:r>
              <a:rPr lang="ko-KR" altLang="en-US" dirty="0" err="1"/>
              <a:t>분히라고</a:t>
            </a:r>
            <a:r>
              <a:rPr lang="en-US" altLang="ko-KR" dirty="0"/>
              <a:t>, </a:t>
            </a:r>
            <a:r>
              <a:rPr lang="ko-KR" altLang="en-US" dirty="0"/>
              <a:t>모델에 보다 직접적이고 관통하는 학습 경로가 필요하다 </a:t>
            </a:r>
            <a:r>
              <a:rPr lang="en-US" altLang="ko-KR" dirty="0"/>
              <a:t>-&gt; LSTM </a:t>
            </a:r>
            <a:r>
              <a:rPr lang="ko-KR" altLang="en-US" dirty="0"/>
              <a:t>도래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8534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한편</a:t>
            </a:r>
            <a:r>
              <a:rPr lang="en-US" altLang="ko-KR" dirty="0"/>
              <a:t>, LSTM</a:t>
            </a:r>
            <a:r>
              <a:rPr lang="ko-KR" altLang="en-US" dirty="0"/>
              <a:t>은 </a:t>
            </a:r>
            <a:r>
              <a:rPr lang="en-US" altLang="ko-KR" dirty="0" err="1"/>
              <a:t>hiddenstate</a:t>
            </a:r>
            <a:r>
              <a:rPr lang="ko-KR" altLang="en-US" dirty="0"/>
              <a:t>와 </a:t>
            </a:r>
            <a:r>
              <a:rPr lang="en-US" altLang="ko-KR" dirty="0"/>
              <a:t>cell state</a:t>
            </a:r>
            <a:r>
              <a:rPr lang="ko-KR" altLang="en-US" dirty="0"/>
              <a:t>로 </a:t>
            </a:r>
            <a:r>
              <a:rPr lang="ko-KR" altLang="en-US" dirty="0" err="1"/>
              <a:t>구성되있으며</a:t>
            </a:r>
            <a:r>
              <a:rPr lang="en-US" altLang="ko-KR" dirty="0"/>
              <a:t>, cell store</a:t>
            </a:r>
            <a:r>
              <a:rPr lang="ko-KR" altLang="en-US" dirty="0"/>
              <a:t>는 </a:t>
            </a:r>
            <a:r>
              <a:rPr lang="ko-KR" altLang="en-US" dirty="0" err="1"/>
              <a:t>롱텀</a:t>
            </a:r>
            <a:r>
              <a:rPr lang="ko-KR" altLang="en-US" dirty="0"/>
              <a:t> 정보를 담고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구조는 그림과 같이 </a:t>
            </a:r>
            <a:r>
              <a:rPr lang="ko-KR" altLang="en-US" dirty="0" err="1"/>
              <a:t>구성되어있다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en-US" altLang="ko-KR" dirty="0"/>
              <a:t>cell</a:t>
            </a:r>
            <a:r>
              <a:rPr lang="ko-KR" altLang="en-US" dirty="0"/>
              <a:t>에 정보를 읽고</a:t>
            </a:r>
            <a:r>
              <a:rPr lang="en-US" altLang="ko-KR" dirty="0"/>
              <a:t>, </a:t>
            </a:r>
            <a:r>
              <a:rPr lang="ko-KR" altLang="en-US" dirty="0"/>
              <a:t>지우고</a:t>
            </a:r>
            <a:r>
              <a:rPr lang="en-US" altLang="ko-KR" dirty="0"/>
              <a:t>, </a:t>
            </a:r>
            <a:r>
              <a:rPr lang="ko-KR" altLang="en-US" dirty="0" err="1"/>
              <a:t>쓸수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다음장에 </a:t>
            </a:r>
            <a:r>
              <a:rPr lang="en-US" altLang="ko-KR" dirty="0"/>
              <a:t>gates</a:t>
            </a:r>
            <a:r>
              <a:rPr lang="ko-KR" altLang="en-US" dirty="0"/>
              <a:t>에 관한 이야기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418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LSTM</a:t>
            </a:r>
            <a:r>
              <a:rPr lang="ko-KR" altLang="en-US" dirty="0"/>
              <a:t>은 여러 </a:t>
            </a:r>
            <a:r>
              <a:rPr lang="en-US" altLang="ko-KR" dirty="0"/>
              <a:t>gate</a:t>
            </a:r>
            <a:r>
              <a:rPr lang="ko-KR" altLang="en-US" dirty="0"/>
              <a:t>들이 있으며</a:t>
            </a:r>
            <a:r>
              <a:rPr lang="en-US" altLang="ko-KR" dirty="0"/>
              <a:t>, </a:t>
            </a:r>
            <a:r>
              <a:rPr lang="en-US" altLang="ko-KR" dirty="0" err="1"/>
              <a:t>Forgret</a:t>
            </a:r>
            <a:r>
              <a:rPr lang="en-US" altLang="ko-KR" dirty="0"/>
              <a:t> gate, input gate, output gate 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각각의 역할이 있고</a:t>
            </a:r>
            <a:r>
              <a:rPr lang="en-US" altLang="ko-KR" dirty="0"/>
              <a:t>, all gate</a:t>
            </a:r>
            <a:r>
              <a:rPr lang="ko-KR" altLang="en-US" dirty="0"/>
              <a:t>가 </a:t>
            </a:r>
            <a:r>
              <a:rPr lang="en-US" altLang="ko-KR" dirty="0"/>
              <a:t>0or1</a:t>
            </a:r>
            <a:r>
              <a:rPr lang="ko-KR" altLang="en-US" dirty="0"/>
              <a:t>의 값을 가질 수 있게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거친다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Cell state</a:t>
            </a:r>
            <a:r>
              <a:rPr lang="ko-KR" altLang="en-US" dirty="0"/>
              <a:t>는 지울 정보</a:t>
            </a:r>
            <a:r>
              <a:rPr lang="en-US" altLang="ko-KR" dirty="0"/>
              <a:t>(forget)</a:t>
            </a:r>
            <a:r>
              <a:rPr lang="ko-KR" altLang="en-US" dirty="0"/>
              <a:t>는 지우고</a:t>
            </a:r>
            <a:r>
              <a:rPr lang="en-US" altLang="ko-KR" dirty="0"/>
              <a:t>, </a:t>
            </a:r>
            <a:r>
              <a:rPr lang="ko-KR" altLang="en-US" dirty="0"/>
              <a:t>새롭게</a:t>
            </a:r>
            <a:r>
              <a:rPr lang="en-US" altLang="ko-KR" dirty="0"/>
              <a:t>(input)</a:t>
            </a:r>
            <a:r>
              <a:rPr lang="ko-KR" altLang="en-US" dirty="0"/>
              <a:t>정보를 기록한다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는 정보를 읽는다</a:t>
            </a:r>
            <a:r>
              <a:rPr lang="en-US" altLang="ko-KR" dirty="0"/>
              <a:t>.(output)</a:t>
            </a:r>
          </a:p>
        </p:txBody>
      </p:sp>
    </p:spTree>
    <p:extLst>
      <p:ext uri="{BB962C8B-B14F-4D97-AF65-F5344CB8AC3E}">
        <p14:creationId xmlns:p14="http://schemas.microsoft.com/office/powerpoint/2010/main" val="3543919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스터디에서 진행하는 과제를 매주 수행하고 있습니다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이번 시간에는 </a:t>
            </a:r>
            <a:r>
              <a:rPr lang="en-US" altLang="ko-KR" dirty="0"/>
              <a:t>week2</a:t>
            </a:r>
            <a:r>
              <a:rPr lang="ko-KR" altLang="en-US" dirty="0"/>
              <a:t>의 내용에서 다뤘던 내용의 과제를 수행하는 시간을 가졌습니다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</a:t>
            </a:r>
            <a:r>
              <a:rPr lang="en-US" altLang="ko-KR" dirty="0"/>
              <a:t>, sigmoid</a:t>
            </a:r>
            <a:r>
              <a:rPr lang="ko-KR" altLang="en-US" dirty="0"/>
              <a:t>함수와 </a:t>
            </a:r>
            <a:r>
              <a:rPr lang="en-US" altLang="ko-KR" sz="1800" b="0" i="0" u="none" strike="noStrike" baseline="0" dirty="0" err="1">
                <a:latin typeface="CMR10"/>
              </a:rPr>
              <a:t>softmax</a:t>
            </a:r>
            <a:r>
              <a:rPr lang="en-US" altLang="ko-KR" sz="1800" b="0" i="0" u="none" strike="noStrike" baseline="0" dirty="0">
                <a:latin typeface="CMR10"/>
              </a:rPr>
              <a:t> loss and gradient in the </a:t>
            </a:r>
            <a:r>
              <a:rPr lang="en-US" altLang="ko-KR" sz="1800" b="0" i="0" u="none" strike="noStrike" baseline="0" dirty="0" err="1">
                <a:latin typeface="NimbusMonL-Regu"/>
              </a:rPr>
              <a:t>naiveSoftmaxLossAndGradient</a:t>
            </a:r>
            <a:r>
              <a:rPr lang="en-US" altLang="ko-KR" sz="1800" b="0" i="0" u="none" strike="noStrike" baseline="0" dirty="0">
                <a:latin typeface="NimbusMonL-Regu"/>
              </a:rPr>
              <a:t> </a:t>
            </a:r>
            <a:r>
              <a:rPr lang="en-US" altLang="ko-KR" sz="1800" b="0" i="0" u="none" strike="noStrike" baseline="0" dirty="0">
                <a:latin typeface="CMR10"/>
              </a:rPr>
              <a:t>method</a:t>
            </a:r>
            <a:r>
              <a:rPr lang="ko-KR" altLang="en-US" sz="1800" b="0" i="0" u="none" strike="noStrike" baseline="0" dirty="0">
                <a:latin typeface="CMR10"/>
              </a:rPr>
              <a:t>를 코드로 구현했으며</a:t>
            </a:r>
            <a:r>
              <a:rPr lang="en-US" altLang="ko-KR" sz="1800" b="0" i="0" u="none" strike="noStrike" baseline="0" dirty="0">
                <a:latin typeface="CMR10"/>
              </a:rPr>
              <a:t>,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9503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ko-KR" altLang="en-US" sz="1800" b="0" i="0" u="none" strike="noStrike" baseline="0" dirty="0">
                <a:latin typeface="CMR10"/>
              </a:rPr>
              <a:t>이후</a:t>
            </a:r>
            <a:r>
              <a:rPr lang="en-US" altLang="ko-KR" sz="1800" b="0" i="0" u="none" strike="noStrike" baseline="0" dirty="0">
                <a:latin typeface="CMR10"/>
              </a:rPr>
              <a:t>, the negative sampling loss and gradient in the </a:t>
            </a:r>
            <a:r>
              <a:rPr lang="en-US" altLang="ko-KR" sz="1800" b="0" i="0" u="none" strike="noStrike" baseline="0" dirty="0" err="1">
                <a:latin typeface="NimbusMonL-Regu"/>
              </a:rPr>
              <a:t>negSamplingLossAndGradient</a:t>
            </a:r>
            <a:r>
              <a:rPr lang="en-US" altLang="ko-KR" sz="1800" b="0" i="0" u="none" strike="noStrike" baseline="0" dirty="0">
                <a:latin typeface="NimbusMonL-Regu"/>
              </a:rPr>
              <a:t> </a:t>
            </a:r>
            <a:r>
              <a:rPr lang="en-US" altLang="ko-KR" sz="1800" b="0" i="0" u="none" strike="noStrike" baseline="0" dirty="0">
                <a:latin typeface="CMR10"/>
              </a:rPr>
              <a:t>method.</a:t>
            </a:r>
            <a:r>
              <a:rPr lang="ko-KR" altLang="en-US" sz="1800" b="0" i="0" u="none" strike="noStrike" baseline="0" dirty="0">
                <a:latin typeface="CMR10"/>
              </a:rPr>
              <a:t>를 정의하고</a:t>
            </a:r>
            <a:r>
              <a:rPr lang="en-US" altLang="ko-KR" sz="1800" b="0" i="0" u="none" strike="noStrike" baseline="0" dirty="0">
                <a:latin typeface="CMR10"/>
              </a:rPr>
              <a:t>, the skip-gram model in the </a:t>
            </a:r>
            <a:r>
              <a:rPr lang="en-US" altLang="ko-KR" sz="1800" b="0" i="0" u="none" strike="noStrike" baseline="0" dirty="0" err="1">
                <a:latin typeface="NimbusMonL-Regu"/>
              </a:rPr>
              <a:t>skipgram</a:t>
            </a:r>
            <a:r>
              <a:rPr lang="en-US" altLang="ko-KR" sz="1800" b="0" i="0" u="none" strike="noStrike" baseline="0" dirty="0">
                <a:latin typeface="NimbusMonL-Regu"/>
              </a:rPr>
              <a:t> </a:t>
            </a:r>
            <a:r>
              <a:rPr lang="en-US" altLang="ko-KR" sz="1800" b="0" i="0" u="none" strike="noStrike" baseline="0" dirty="0">
                <a:latin typeface="CMR10"/>
              </a:rPr>
              <a:t>method.</a:t>
            </a:r>
            <a:r>
              <a:rPr lang="ko-KR" altLang="en-US" sz="1800" b="0" i="0" u="none" strike="noStrike" baseline="0" dirty="0">
                <a:latin typeface="CMR10"/>
              </a:rPr>
              <a:t>을 정의하며</a:t>
            </a:r>
            <a:r>
              <a:rPr lang="en-US" altLang="ko-KR" sz="1800" b="0" i="0" u="none" strike="noStrike" baseline="0" dirty="0">
                <a:latin typeface="CMR10"/>
              </a:rPr>
              <a:t>, word2vec</a:t>
            </a:r>
            <a:r>
              <a:rPr lang="ko-KR" altLang="en-US" sz="1800" b="0" i="0" u="none" strike="noStrike" baseline="0" dirty="0">
                <a:latin typeface="CMR10"/>
              </a:rPr>
              <a:t>모델을 구동할 준비를 마쳤습니다</a:t>
            </a:r>
            <a:r>
              <a:rPr lang="en-US" altLang="ko-KR" sz="1800" b="0" i="0" u="none" strike="noStrike" baseline="0" dirty="0">
                <a:latin typeface="CMR10"/>
              </a:rPr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576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00419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40,000</a:t>
            </a:r>
            <a:r>
              <a:rPr lang="ko-KR" altLang="en-US" dirty="0"/>
              <a:t>번의 </a:t>
            </a:r>
            <a:r>
              <a:rPr lang="en-US" altLang="ko-KR" dirty="0"/>
              <a:t>iteration </a:t>
            </a:r>
            <a:r>
              <a:rPr lang="ko-KR" altLang="en-US" dirty="0"/>
              <a:t>이후</a:t>
            </a:r>
            <a:r>
              <a:rPr lang="en-US" altLang="ko-KR" dirty="0"/>
              <a:t>, cost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이하이므로 수렴을 확인했고</a:t>
            </a:r>
            <a:r>
              <a:rPr lang="en-US" altLang="ko-KR" dirty="0"/>
              <a:t>, </a:t>
            </a:r>
            <a:r>
              <a:rPr lang="ko-KR" altLang="en-US" dirty="0"/>
              <a:t>여러 단어들을 시각화 한 결과는 아래와 같습니다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0547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감사합니다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836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추가 내용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예를 들어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Look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crate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에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superior, crate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Look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에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inferior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한 관계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화살표를 시작하는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head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governor, superior, regent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라고 하고 화살표를 받는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dependent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modifier, inferior, subordinate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라고 한다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668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979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754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그림과 같은 규칙을 통해 문장에서 단어사이 관계를 파악하고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3815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적용되는 경우가 적고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불완전하고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계산 비용이 크다는 단점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그림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Chen and Manning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이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2014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년에 개발한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neual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dependency parser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USA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LAS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에서도 높은 정확도를 보였고 속도 또한 빨랐다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2891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문제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맞는 단어 </a:t>
            </a:r>
            <a:r>
              <a:rPr lang="en-US" altLang="ko-KR" dirty="0"/>
              <a:t>n</a:t>
            </a:r>
            <a:r>
              <a:rPr lang="ko-KR" altLang="en-US" dirty="0"/>
              <a:t>개의 조합이 없을 수 도 있음</a:t>
            </a:r>
            <a:r>
              <a:rPr lang="en-US" altLang="ko-KR" dirty="0"/>
              <a:t>-&gt; </a:t>
            </a:r>
            <a:r>
              <a:rPr lang="ko-KR" altLang="en-US" dirty="0"/>
              <a:t>분모가 </a:t>
            </a:r>
            <a:r>
              <a:rPr lang="en-US" altLang="ko-KR" dirty="0"/>
              <a:t>0</a:t>
            </a:r>
            <a:r>
              <a:rPr lang="ko-KR" altLang="en-US" dirty="0"/>
              <a:t>이 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모든 </a:t>
            </a:r>
            <a:r>
              <a:rPr lang="en-US" altLang="ko-KR" dirty="0"/>
              <a:t>n-gram</a:t>
            </a:r>
            <a:r>
              <a:rPr lang="ko-KR" altLang="en-US" dirty="0"/>
              <a:t>에 대한 개수를 저장해야 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5052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words/one-hot vectors</a:t>
            </a:r>
            <a:b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고정된 윈도우를 사용한다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b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그리고 각각의 단어에 대한 벡터를 만든다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b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여기서는 비슷한 의미의 단어 벡터는 비슷한 벡터를 가진다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b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즉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pupils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students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와 비슷한 의미이기 때문에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students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와 비슷한 벡터를 가진다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concatenated word embeddings</a:t>
            </a:r>
            <a:b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그리고 각각의 단어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임베딩을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모두 더한다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hidden layer</a:t>
            </a:r>
            <a:b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그리고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히든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함수를 사용한다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output distribution</a:t>
            </a:r>
            <a:b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그리고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소프트맥스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함수를 통해 결과를 확인한다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379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94D73-8C73-92C4-6C25-CDA708976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B7E1AC-3BB4-FFCF-C1D0-321E97DD6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0EE2B-66AB-E8E7-5A72-806DEE89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0EF0-AAF2-DB62-6998-58AFDAD7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CB93D-06F2-A48C-7DA2-0F5322C9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54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E8F45-3844-334D-23AF-E6937B9F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2688C4-9915-88D2-1141-E63DC705D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1260E-D764-0501-6565-C946A01B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7B04C-F9B8-668C-E77A-110030BA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8946E-3F27-4232-03EA-692EA7F0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16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2499A6-CFB2-0BC4-3A9C-EBE0D5EE9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98E70F-D093-BA36-0C05-9C44C6903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9C96D-6126-B55F-593D-53A1C81B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7A04B-9886-EB19-43EE-5AD0E80C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5EBE4-CF11-812A-69E3-F10EE362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917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1F213-DD47-EC7D-414D-8C2C26EB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0DA7C-90E9-D510-DE28-86B2698E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6C000-C5BD-B83B-5746-55D2F368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F5F8F-DC82-0F02-28EA-680FE70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0D6DC-F97F-30FE-9BBC-2921576A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347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24C5F-FEAA-A23B-2A13-C3115093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F2101-290D-5B07-9B4A-38D505EA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6A8E2-198D-BB43-D5E8-431503E7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D6F0A-D9D2-A214-655D-12DBB51E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093C8-ADF8-75FF-E1FE-618E2EF4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69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E85DC-8A2F-16E5-B14A-1799DF9E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11B5B-0E40-86A9-62DC-EAFDCDA60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587774-F7B1-6864-F52B-94FD29C17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9DCD87-CC90-A8C7-74E9-2EC82D71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CEC56-2076-DC94-F749-F6C66C48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4A497-A4CA-533F-A7D5-835792FE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950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CA0B5-D074-33FC-C054-6CDE82F3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7DB14-14F7-D73F-53C3-458805602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08967-CB3B-48D2-2C99-CB7277363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DA1E00-6480-6A10-9EC3-453038E00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7AEDB0-491C-5CB1-DF9B-E86D936B3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AFB8AA-FE58-A08B-02C6-05F07ED7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DC260D-A97B-B1E5-08CA-C5D275E1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86AE7F-7109-498A-28BB-A7F2C6BB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98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B9BC4-2C42-FAB3-D5AB-5D0B21CA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A554C1-1447-53AE-4679-B2BB90F9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36E9A8-4A85-B3B5-10BF-774ECFAC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4FDB30-A730-6D95-2CDF-DACAFCBE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17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0AC83F-0B4E-506E-B027-53113BBA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B4710-022C-3404-2355-8B495F56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24C025-5B84-B97A-85BA-58DE8474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718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B5545-AD71-48E2-9CDE-F733DBA7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DB131-8CEF-969D-B289-280823D4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FCCC9-8428-7E87-37ED-F9F1458FD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BD4FD-8887-DE47-6BCE-D5A58FF1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46A14-68D1-942D-B0F9-BF75CDFE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07616-215D-BE11-4C87-8264F54E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876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F6CBD-9142-E859-B6A3-BE0D2200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B040A9-7E5D-32D0-4DFD-AC89677A8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22295-85AC-3718-1534-A5863CBE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0FF22-E4CC-BF14-1036-355ED7E7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4562A-8669-AEAC-FEBE-F426A5A0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12D77-CCC5-4A86-97D5-1D2CF87C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788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A5218F-5E5A-3310-B37E-7A35C49E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CCA592-28FB-8A75-FD29-2B9500B97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A3F92-77A4-C3CC-CE3D-13543CD4A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097-E546-DC40-9326-A27E6F748C54}" type="datetimeFigureOut">
              <a:rPr kumimoji="1" lang="ko-KR" altLang="en-US" smtClean="0"/>
              <a:t>2024-05-13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ED81F-9723-B780-57AF-419B31E84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D552A-82B7-987B-045B-2F75CAF8B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762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/>
              <a:t>T</a:t>
            </a:r>
            <a:endParaRPr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1786333" y="3613400"/>
            <a:ext cx="66392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3333" b="1" dirty="0">
                <a:solidFill>
                  <a:srgbClr val="19264B"/>
                </a:solidFill>
              </a:rPr>
              <a:t>CUAI cs224n</a:t>
            </a:r>
            <a:r>
              <a:rPr lang="ko" altLang="en-US" sz="3333" b="1" dirty="0">
                <a:solidFill>
                  <a:srgbClr val="19264B"/>
                </a:solidFill>
              </a:rPr>
              <a:t> 스터디 </a:t>
            </a:r>
            <a:r>
              <a:rPr lang="en-US" altLang="ko" sz="3333" b="1" dirty="0">
                <a:solidFill>
                  <a:srgbClr val="19264B"/>
                </a:solidFill>
              </a:rPr>
              <a:t>2</a:t>
            </a:r>
            <a:r>
              <a:rPr lang="ko" altLang="en-US" sz="3333" b="1" dirty="0">
                <a:solidFill>
                  <a:srgbClr val="19264B"/>
                </a:solidFill>
              </a:rPr>
              <a:t>팀</a:t>
            </a:r>
            <a:endParaRPr sz="3333" b="1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ko" sz="2400" dirty="0">
                <a:solidFill>
                  <a:srgbClr val="19264B"/>
                </a:solidFill>
              </a:rPr>
              <a:t>2024.05.13</a:t>
            </a: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lang="ko-KR" altLang="en-US"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ko-KR" altLang="en-US" sz="1467" dirty="0">
                <a:solidFill>
                  <a:srgbClr val="19264B"/>
                </a:solidFill>
              </a:rPr>
              <a:t>발표자 </a:t>
            </a:r>
            <a:r>
              <a:rPr lang="en-US" altLang="ko-KR" sz="1467" dirty="0">
                <a:solidFill>
                  <a:srgbClr val="19264B"/>
                </a:solidFill>
              </a:rPr>
              <a:t>: </a:t>
            </a:r>
            <a:r>
              <a:rPr lang="ko-KR" altLang="en-US" sz="1467" dirty="0">
                <a:solidFill>
                  <a:srgbClr val="19264B"/>
                </a:solidFill>
              </a:rPr>
              <a:t>박지후</a:t>
            </a: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2035764" y="1123618"/>
            <a:ext cx="9256416" cy="69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ko-KR" altLang="en-US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목표</a:t>
            </a:r>
            <a:r>
              <a:rPr lang="en-US" altLang="ko-KR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다음 단어가 무엇이 올지 예측</a:t>
            </a:r>
            <a:endParaRPr lang="en-US" altLang="ko-KR" sz="2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53E4E17A-D202-9482-891A-F891AF78EFDC}"/>
              </a:ext>
            </a:extLst>
          </p:cNvPr>
          <p:cNvSpPr txBox="1"/>
          <p:nvPr/>
        </p:nvSpPr>
        <p:spPr>
          <a:xfrm>
            <a:off x="2035716" y="1686540"/>
            <a:ext cx="9925752" cy="482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3. RNN</a:t>
            </a: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Recurrent Neural Network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는 이름 그대로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히든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레이어를 그 자체로 다시 공급</a:t>
            </a: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>
              <a:lnSpc>
                <a:spcPct val="115000"/>
              </a:lnSpc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-&gt; 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어떤 길이의 문장으로도 진행가능해짐</a:t>
            </a: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solidFill>
                <a:schemeClr val="tx1"/>
              </a:solidFill>
              <a:highlight>
                <a:srgbClr val="FFFF00"/>
              </a:highlight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13" name="Google Shape;319;g2c292867ea4_0_33">
            <a:extLst>
              <a:ext uri="{FF2B5EF4-FFF2-40B4-BE49-F238E27FC236}">
                <a16:creationId xmlns:a16="http://schemas.microsoft.com/office/drawing/2014/main" id="{74AB463A-21F9-BFCA-75A0-9A7783E857EC}"/>
              </a:ext>
            </a:extLst>
          </p:cNvPr>
          <p:cNvSpPr txBox="1"/>
          <p:nvPr/>
        </p:nvSpPr>
        <p:spPr>
          <a:xfrm>
            <a:off x="1805282" y="393886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Language Model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73F007-BF1A-2B6A-1017-107E27CFB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700" y="3009573"/>
            <a:ext cx="4852780" cy="33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3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19;g2c292867ea4_0_33">
            <a:extLst>
              <a:ext uri="{FF2B5EF4-FFF2-40B4-BE49-F238E27FC236}">
                <a16:creationId xmlns:a16="http://schemas.microsoft.com/office/drawing/2014/main" id="{74AB463A-21F9-BFCA-75A0-9A7783E857EC}"/>
              </a:ext>
            </a:extLst>
          </p:cNvPr>
          <p:cNvSpPr txBox="1"/>
          <p:nvPr/>
        </p:nvSpPr>
        <p:spPr>
          <a:xfrm>
            <a:off x="1805282" y="393886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en-US" altLang="ko-KR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RNN Language Model</a:t>
            </a:r>
            <a:r>
              <a:rPr lang="ko-KR" altLang="en-US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의 장점</a:t>
            </a:r>
            <a:r>
              <a:rPr lang="en-US" altLang="ko-KR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단점</a:t>
            </a:r>
            <a:endParaRPr lang="en-US" altLang="ko-KR" sz="32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26CC7-A4E9-3F29-E923-67C48A1DA0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20" t="16687" r="11323" b="10903"/>
          <a:stretch/>
        </p:blipFill>
        <p:spPr>
          <a:xfrm>
            <a:off x="2734276" y="1050550"/>
            <a:ext cx="8327422" cy="54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1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2035764" y="1123618"/>
            <a:ext cx="9256416" cy="69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loss function: </a:t>
            </a:r>
          </a:p>
        </p:txBody>
      </p:sp>
      <p:sp>
        <p:nvSpPr>
          <p:cNvPr id="13" name="Google Shape;319;g2c292867ea4_0_33">
            <a:extLst>
              <a:ext uri="{FF2B5EF4-FFF2-40B4-BE49-F238E27FC236}">
                <a16:creationId xmlns:a16="http://schemas.microsoft.com/office/drawing/2014/main" id="{74AB463A-21F9-BFCA-75A0-9A7783E857EC}"/>
              </a:ext>
            </a:extLst>
          </p:cNvPr>
          <p:cNvSpPr txBox="1"/>
          <p:nvPr/>
        </p:nvSpPr>
        <p:spPr>
          <a:xfrm>
            <a:off x="1805282" y="393886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en-US" altLang="ko-KR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RNN </a:t>
            </a:r>
            <a:r>
              <a:rPr lang="ko-KR" altLang="en-US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모델 훈련 및 평가</a:t>
            </a:r>
            <a:endParaRPr lang="en-US" altLang="ko-KR" sz="32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C09C2-C3D0-1F8B-15B1-99BCC49691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28" t="54161" r="29442" b="37867"/>
          <a:stretch/>
        </p:blipFill>
        <p:spPr>
          <a:xfrm>
            <a:off x="2035764" y="1722900"/>
            <a:ext cx="6149902" cy="6975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66B4ED-E182-F19E-6222-C7804CB31E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706" t="69018" r="27118" b="19531"/>
          <a:stretch/>
        </p:blipFill>
        <p:spPr>
          <a:xfrm>
            <a:off x="8261221" y="1697185"/>
            <a:ext cx="3574877" cy="847293"/>
          </a:xfrm>
          <a:prstGeom prst="rect">
            <a:avLst/>
          </a:prstGeom>
        </p:spPr>
      </p:pic>
      <p:sp>
        <p:nvSpPr>
          <p:cNvPr id="9" name="Google Shape;319;g2c292867ea4_0_33">
            <a:extLst>
              <a:ext uri="{FF2B5EF4-FFF2-40B4-BE49-F238E27FC236}">
                <a16:creationId xmlns:a16="http://schemas.microsoft.com/office/drawing/2014/main" id="{BC5A3FF2-6689-F0E3-2BAC-F82F3F7A86D4}"/>
              </a:ext>
            </a:extLst>
          </p:cNvPr>
          <p:cNvSpPr txBox="1"/>
          <p:nvPr/>
        </p:nvSpPr>
        <p:spPr>
          <a:xfrm>
            <a:off x="2134376" y="2394757"/>
            <a:ext cx="9256416" cy="94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-&gt; </a:t>
            </a:r>
            <a:r>
              <a:rPr lang="ko-KR" altLang="en-US" sz="20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구나 절 단위 </a:t>
            </a:r>
            <a:r>
              <a:rPr lang="ko-KR" altLang="en-US" sz="2000" b="1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훈련시</a:t>
            </a:r>
            <a:r>
              <a:rPr lang="ko-KR" altLang="en-US" sz="20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시간이 </a:t>
            </a:r>
            <a:r>
              <a:rPr lang="ko-KR" altLang="en-US" sz="2000" b="1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오래걸리고</a:t>
            </a:r>
            <a:r>
              <a:rPr lang="ko-KR" altLang="en-US" sz="20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비용이 </a:t>
            </a:r>
            <a:r>
              <a:rPr lang="ko-KR" altLang="en-US" sz="2000" b="1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많이드니</a:t>
            </a:r>
            <a:r>
              <a:rPr lang="ko-KR" altLang="en-US" sz="20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문장의 배치 사이즈로 훈련한다</a:t>
            </a:r>
            <a:r>
              <a:rPr lang="en-US" altLang="ko-KR" sz="20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CA1E5E-2BFF-ED7E-3153-10BCBE39A2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837" t="26798" r="13223" b="44510"/>
          <a:stretch/>
        </p:blipFill>
        <p:spPr>
          <a:xfrm>
            <a:off x="2677437" y="4126572"/>
            <a:ext cx="7371222" cy="2247093"/>
          </a:xfrm>
          <a:prstGeom prst="rect">
            <a:avLst/>
          </a:prstGeom>
        </p:spPr>
      </p:pic>
      <p:sp>
        <p:nvSpPr>
          <p:cNvPr id="3" name="Google Shape;319;g2c292867ea4_0_33">
            <a:extLst>
              <a:ext uri="{FF2B5EF4-FFF2-40B4-BE49-F238E27FC236}">
                <a16:creationId xmlns:a16="http://schemas.microsoft.com/office/drawing/2014/main" id="{DDC26BB6-EC42-3660-3E42-FE08D9A4F1F2}"/>
              </a:ext>
            </a:extLst>
          </p:cNvPr>
          <p:cNvSpPr txBox="1"/>
          <p:nvPr/>
        </p:nvSpPr>
        <p:spPr>
          <a:xfrm>
            <a:off x="2035764" y="3429000"/>
            <a:ext cx="9256416" cy="69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Evaluating Language Models: </a:t>
            </a:r>
          </a:p>
        </p:txBody>
      </p:sp>
    </p:spTree>
    <p:extLst>
      <p:ext uri="{BB962C8B-B14F-4D97-AF65-F5344CB8AC3E}">
        <p14:creationId xmlns:p14="http://schemas.microsoft.com/office/powerpoint/2010/main" val="92228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19;g2c292867ea4_0_33">
            <a:extLst>
              <a:ext uri="{FF2B5EF4-FFF2-40B4-BE49-F238E27FC236}">
                <a16:creationId xmlns:a16="http://schemas.microsoft.com/office/drawing/2014/main" id="{74AB463A-21F9-BFCA-75A0-9A7783E857EC}"/>
              </a:ext>
            </a:extLst>
          </p:cNvPr>
          <p:cNvSpPr txBox="1"/>
          <p:nvPr/>
        </p:nvSpPr>
        <p:spPr>
          <a:xfrm>
            <a:off x="1805282" y="393886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en-US" altLang="ko-KR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RNN </a:t>
            </a:r>
            <a:r>
              <a:rPr lang="ko-KR" altLang="en-US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모델 훈련 및 평가</a:t>
            </a:r>
            <a:endParaRPr lang="en-US" altLang="ko-KR" sz="32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CA1E5E-2BFF-ED7E-3153-10BCBE39A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38" t="55747" r="13664" b="23703"/>
          <a:stretch/>
        </p:blipFill>
        <p:spPr>
          <a:xfrm>
            <a:off x="2130013" y="1592131"/>
            <a:ext cx="9185881" cy="20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1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19;g2c292867ea4_0_33">
            <a:extLst>
              <a:ext uri="{FF2B5EF4-FFF2-40B4-BE49-F238E27FC236}">
                <a16:creationId xmlns:a16="http://schemas.microsoft.com/office/drawing/2014/main" id="{74AB463A-21F9-BFCA-75A0-9A7783E857EC}"/>
              </a:ext>
            </a:extLst>
          </p:cNvPr>
          <p:cNvSpPr txBox="1"/>
          <p:nvPr/>
        </p:nvSpPr>
        <p:spPr>
          <a:xfrm>
            <a:off x="1805282" y="393886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en-US" altLang="ko-KR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RNN </a:t>
            </a:r>
            <a:r>
              <a:rPr lang="ko-KR" altLang="en-US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문제 </a:t>
            </a:r>
            <a:r>
              <a:rPr lang="en-US" altLang="ko-KR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– Vanishing and Exploding Gradients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5916CB-CF88-6706-89D8-E29E6A69BF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38" t="25050" r="19404" b="30296"/>
          <a:stretch/>
        </p:blipFill>
        <p:spPr>
          <a:xfrm>
            <a:off x="2840019" y="1353612"/>
            <a:ext cx="7214403" cy="3810059"/>
          </a:xfrm>
          <a:prstGeom prst="rect">
            <a:avLst/>
          </a:prstGeom>
        </p:spPr>
      </p:pic>
      <p:sp>
        <p:nvSpPr>
          <p:cNvPr id="9" name="Google Shape;319;g2c292867ea4_0_33">
            <a:extLst>
              <a:ext uri="{FF2B5EF4-FFF2-40B4-BE49-F238E27FC236}">
                <a16:creationId xmlns:a16="http://schemas.microsoft.com/office/drawing/2014/main" id="{BEBBBE26-A86F-F80D-A593-F196D71B97E5}"/>
              </a:ext>
            </a:extLst>
          </p:cNvPr>
          <p:cNvSpPr txBox="1"/>
          <p:nvPr/>
        </p:nvSpPr>
        <p:spPr>
          <a:xfrm>
            <a:off x="2263468" y="5276104"/>
            <a:ext cx="9256416" cy="69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ko-KR" altLang="en-US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각  </a:t>
            </a:r>
            <a:r>
              <a:rPr lang="en-US" altLang="ko-KR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term</a:t>
            </a:r>
            <a:r>
              <a:rPr lang="ko-KR" altLang="en-US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들의 크기가 작으면 </a:t>
            </a:r>
            <a:r>
              <a:rPr lang="en-US" altLang="ko-KR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gradient</a:t>
            </a:r>
            <a:r>
              <a:rPr lang="ko-KR" altLang="en-US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의 크기는 점점 작아질 것이다</a:t>
            </a:r>
            <a:r>
              <a:rPr lang="en-US" altLang="ko-KR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  <a:endParaRPr lang="en-US" altLang="ko-KR" sz="2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646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19;g2c292867ea4_0_33">
            <a:extLst>
              <a:ext uri="{FF2B5EF4-FFF2-40B4-BE49-F238E27FC236}">
                <a16:creationId xmlns:a16="http://schemas.microsoft.com/office/drawing/2014/main" id="{74AB463A-21F9-BFCA-75A0-9A7783E857EC}"/>
              </a:ext>
            </a:extLst>
          </p:cNvPr>
          <p:cNvSpPr txBox="1"/>
          <p:nvPr/>
        </p:nvSpPr>
        <p:spPr>
          <a:xfrm>
            <a:off x="2035732" y="303036"/>
            <a:ext cx="9256416" cy="131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r>
              <a:rPr lang="en-US" altLang="ko-KR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RNN </a:t>
            </a:r>
            <a:r>
              <a:rPr lang="ko-KR" altLang="en-US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문제 </a:t>
            </a:r>
            <a:r>
              <a:rPr lang="en-US" altLang="ko-KR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– Vanishing and Exploding Gradients</a:t>
            </a:r>
          </a:p>
          <a:p>
            <a:endParaRPr lang="en-US" altLang="ko-KR" sz="32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0D71F-FA35-81B4-949F-CA7EA9366F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78" t="24878" r="6617" b="21464"/>
          <a:stretch/>
        </p:blipFill>
        <p:spPr>
          <a:xfrm>
            <a:off x="2229030" y="1237020"/>
            <a:ext cx="9145214" cy="4029267"/>
          </a:xfrm>
          <a:prstGeom prst="rect">
            <a:avLst/>
          </a:prstGeom>
        </p:spPr>
      </p:pic>
      <p:sp>
        <p:nvSpPr>
          <p:cNvPr id="8" name="Google Shape;319;g2c292867ea4_0_33">
            <a:extLst>
              <a:ext uri="{FF2B5EF4-FFF2-40B4-BE49-F238E27FC236}">
                <a16:creationId xmlns:a16="http://schemas.microsoft.com/office/drawing/2014/main" id="{3F7E3D7D-2C04-5BF3-A1F0-CD50EBAD424E}"/>
              </a:ext>
            </a:extLst>
          </p:cNvPr>
          <p:cNvSpPr txBox="1"/>
          <p:nvPr/>
        </p:nvSpPr>
        <p:spPr>
          <a:xfrm>
            <a:off x="1794133" y="5272194"/>
            <a:ext cx="10204595" cy="106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하지만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이 방법으로는 근본적으로 </a:t>
            </a:r>
            <a:r>
              <a:rPr lang="ko-KR" altLang="en-US" sz="2400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그레디언트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소멸 문제를 해결할 </a:t>
            </a:r>
            <a:r>
              <a:rPr lang="ko-KR" altLang="en-US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수 없다</a:t>
            </a:r>
            <a:r>
              <a:rPr lang="en-US" altLang="ko-KR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 </a:t>
            </a:r>
          </a:p>
          <a:p>
            <a:pPr algn="l"/>
            <a:r>
              <a:rPr lang="en-US" altLang="ko-KR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-&gt; </a:t>
            </a:r>
            <a:r>
              <a:rPr lang="ko-KR" altLang="en-US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새로운 모델이 필요하다</a:t>
            </a:r>
            <a:r>
              <a:rPr lang="en-US" altLang="ko-KR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  <a:endParaRPr lang="en-US" altLang="ko-KR" sz="2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4105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19;g2c292867ea4_0_33">
            <a:extLst>
              <a:ext uri="{FF2B5EF4-FFF2-40B4-BE49-F238E27FC236}">
                <a16:creationId xmlns:a16="http://schemas.microsoft.com/office/drawing/2014/main" id="{74AB463A-21F9-BFCA-75A0-9A7783E857EC}"/>
              </a:ext>
            </a:extLst>
          </p:cNvPr>
          <p:cNvSpPr txBox="1"/>
          <p:nvPr/>
        </p:nvSpPr>
        <p:spPr>
          <a:xfrm>
            <a:off x="2035732" y="303036"/>
            <a:ext cx="9256416" cy="82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r>
              <a:rPr lang="en-US" altLang="ko-KR" sz="32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Long</a:t>
            </a:r>
            <a:r>
              <a:rPr lang="ko-KR" altLang="en-US" sz="32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32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Short-Term</a:t>
            </a:r>
            <a:r>
              <a:rPr lang="ko-KR" altLang="en-US" sz="32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32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Memory(LSTM)</a:t>
            </a:r>
            <a:endParaRPr lang="en-US" altLang="ko-KR" sz="32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1173B6C-DA1B-64D0-E242-E450D015A4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82" t="31846" r="9046" b="15041"/>
          <a:stretch/>
        </p:blipFill>
        <p:spPr>
          <a:xfrm>
            <a:off x="2359677" y="1393902"/>
            <a:ext cx="9601823" cy="48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1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19;g2c292867ea4_0_33">
            <a:extLst>
              <a:ext uri="{FF2B5EF4-FFF2-40B4-BE49-F238E27FC236}">
                <a16:creationId xmlns:a16="http://schemas.microsoft.com/office/drawing/2014/main" id="{74AB463A-21F9-BFCA-75A0-9A7783E857EC}"/>
              </a:ext>
            </a:extLst>
          </p:cNvPr>
          <p:cNvSpPr txBox="1"/>
          <p:nvPr/>
        </p:nvSpPr>
        <p:spPr>
          <a:xfrm>
            <a:off x="2035732" y="303036"/>
            <a:ext cx="9256416" cy="82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r>
              <a:rPr lang="en-US" altLang="ko-KR" sz="32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Long</a:t>
            </a:r>
            <a:r>
              <a:rPr lang="ko-KR" altLang="en-US" sz="32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32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Short-Term</a:t>
            </a:r>
            <a:r>
              <a:rPr lang="ko-KR" altLang="en-US" sz="32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32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Memory(LSTM)</a:t>
            </a:r>
            <a:endParaRPr lang="en-US" altLang="ko-KR" sz="32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613BD2C-CA0A-0B7E-92A1-6C4B561EB3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94" t="30569" r="12561" b="9919"/>
          <a:stretch/>
        </p:blipFill>
        <p:spPr>
          <a:xfrm>
            <a:off x="2437171" y="1295888"/>
            <a:ext cx="9181827" cy="52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24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19;g2c292867ea4_0_33">
            <a:extLst>
              <a:ext uri="{FF2B5EF4-FFF2-40B4-BE49-F238E27FC236}">
                <a16:creationId xmlns:a16="http://schemas.microsoft.com/office/drawing/2014/main" id="{74AB463A-21F9-BFCA-75A0-9A7783E857EC}"/>
              </a:ext>
            </a:extLst>
          </p:cNvPr>
          <p:cNvSpPr txBox="1"/>
          <p:nvPr/>
        </p:nvSpPr>
        <p:spPr>
          <a:xfrm>
            <a:off x="1805282" y="393886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과제 </a:t>
            </a:r>
            <a:r>
              <a:rPr lang="en-US" altLang="ko-KR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- Implementing word2vec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852588-380F-0316-3A94-179BA25594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95" t="11057" r="64694" b="52683"/>
          <a:stretch/>
        </p:blipFill>
        <p:spPr>
          <a:xfrm>
            <a:off x="1950230" y="2010614"/>
            <a:ext cx="4563204" cy="32304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03F799-0E2C-2EBA-5A12-87E2ECBF0A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06" t="21788" r="49330" b="35692"/>
          <a:stretch/>
        </p:blipFill>
        <p:spPr>
          <a:xfrm>
            <a:off x="6513434" y="2202410"/>
            <a:ext cx="5356961" cy="30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88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19;g2c292867ea4_0_33">
            <a:extLst>
              <a:ext uri="{FF2B5EF4-FFF2-40B4-BE49-F238E27FC236}">
                <a16:creationId xmlns:a16="http://schemas.microsoft.com/office/drawing/2014/main" id="{74AB463A-21F9-BFCA-75A0-9A7783E857EC}"/>
              </a:ext>
            </a:extLst>
          </p:cNvPr>
          <p:cNvSpPr txBox="1"/>
          <p:nvPr/>
        </p:nvSpPr>
        <p:spPr>
          <a:xfrm>
            <a:off x="1805282" y="393886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과제 </a:t>
            </a:r>
            <a:r>
              <a:rPr lang="en-US" altLang="ko-KR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- Implementing word2vec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E71A97-E30C-8E7D-D5A8-7CFC0633B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1" t="17568" r="45855" b="24742"/>
          <a:stretch/>
        </p:blipFill>
        <p:spPr>
          <a:xfrm>
            <a:off x="1805282" y="1560950"/>
            <a:ext cx="4984138" cy="34162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09A9E3-E8E3-5644-6240-92144987CE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99" t="31667" r="50782" b="25814"/>
          <a:stretch/>
        </p:blipFill>
        <p:spPr>
          <a:xfrm>
            <a:off x="5715001" y="2682894"/>
            <a:ext cx="5567992" cy="31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0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스터디 진행</a:t>
            </a: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826A2617-EB17-03FD-BF8D-A772799920D1}"/>
              </a:ext>
            </a:extLst>
          </p:cNvPr>
          <p:cNvSpPr txBox="1"/>
          <p:nvPr/>
        </p:nvSpPr>
        <p:spPr>
          <a:xfrm>
            <a:off x="5698274" y="1809355"/>
            <a:ext cx="5142956" cy="138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매주 일요일 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12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시에 진행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5/12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는 </a:t>
            </a:r>
            <a:r>
              <a:rPr lang="ko-KR" altLang="en-US" sz="1700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비대면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진행</a:t>
            </a: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8" name="그림 7" descr="스크린샷, 텍스트, 소프트웨어, 멀티미디어이(가) 표시된 사진&#10;&#10;자동 생성된 설명">
            <a:extLst>
              <a:ext uri="{FF2B5EF4-FFF2-40B4-BE49-F238E27FC236}">
                <a16:creationId xmlns:a16="http://schemas.microsoft.com/office/drawing/2014/main" id="{62B8DF4E-898C-23D5-CB75-E3B9BF4EB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022" y="1407400"/>
            <a:ext cx="2200252" cy="4761571"/>
          </a:xfrm>
          <a:prstGeom prst="rect">
            <a:avLst/>
          </a:prstGeom>
        </p:spPr>
      </p:pic>
      <p:sp>
        <p:nvSpPr>
          <p:cNvPr id="9" name="Google Shape;347;g2c292867ea4_0_33">
            <a:extLst>
              <a:ext uri="{FF2B5EF4-FFF2-40B4-BE49-F238E27FC236}">
                <a16:creationId xmlns:a16="http://schemas.microsoft.com/office/drawing/2014/main" id="{FA62515E-0679-FF10-585A-B48EBE9100DB}"/>
              </a:ext>
            </a:extLst>
          </p:cNvPr>
          <p:cNvSpPr txBox="1"/>
          <p:nvPr/>
        </p:nvSpPr>
        <p:spPr>
          <a:xfrm>
            <a:off x="6776225" y="3149789"/>
            <a:ext cx="5142956" cy="229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박시후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– 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응용통계학과</a:t>
            </a: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최형용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– 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국어국문학과</a:t>
            </a: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추현규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– 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기계공학부</a:t>
            </a: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1656006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19;g2c292867ea4_0_33">
            <a:extLst>
              <a:ext uri="{FF2B5EF4-FFF2-40B4-BE49-F238E27FC236}">
                <a16:creationId xmlns:a16="http://schemas.microsoft.com/office/drawing/2014/main" id="{74AB463A-21F9-BFCA-75A0-9A7783E857EC}"/>
              </a:ext>
            </a:extLst>
          </p:cNvPr>
          <p:cNvSpPr txBox="1"/>
          <p:nvPr/>
        </p:nvSpPr>
        <p:spPr>
          <a:xfrm>
            <a:off x="1805282" y="393886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과제 </a:t>
            </a:r>
            <a:r>
              <a:rPr lang="en-US" altLang="ko-KR" sz="3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- Implementing word2vec</a:t>
            </a:r>
          </a:p>
        </p:txBody>
      </p:sp>
      <p:pic>
        <p:nvPicPr>
          <p:cNvPr id="3" name="그림 2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F47A1D5A-5A95-DA73-B425-FCA9BCCD5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155" y="2556819"/>
            <a:ext cx="5543549" cy="41576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3A8429-BA3C-D3FB-70EE-E1D698F564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56" t="34333" r="55469" b="50001"/>
          <a:stretch/>
        </p:blipFill>
        <p:spPr>
          <a:xfrm>
            <a:off x="1805282" y="1407400"/>
            <a:ext cx="5006326" cy="11648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D94F2F-67E3-EA4C-DA30-32A81F27A2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62" t="81731" r="65594" b="9166"/>
          <a:stretch/>
        </p:blipFill>
        <p:spPr>
          <a:xfrm>
            <a:off x="6811608" y="1460088"/>
            <a:ext cx="5288137" cy="8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82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5296512" y="2957103"/>
            <a:ext cx="2879136" cy="94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ko-KR" altLang="en-US" sz="40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감사합니다</a:t>
            </a:r>
            <a:endParaRPr lang="en-US" altLang="ko-KR" sz="40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1896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Dependency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parsing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826A2617-EB17-03FD-BF8D-A772799920D1}"/>
              </a:ext>
            </a:extLst>
          </p:cNvPr>
          <p:cNvSpPr txBox="1"/>
          <p:nvPr/>
        </p:nvSpPr>
        <p:spPr>
          <a:xfrm>
            <a:off x="2092659" y="1923498"/>
            <a:ext cx="8681663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어떤 한 단어가 다른 단어에 의존적인 경우 화살표로 표시해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, 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관계를 나타냄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5ED72B-A196-35B0-38C6-2564BFC9CE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2" t="11723" b="5023"/>
          <a:stretch/>
        </p:blipFill>
        <p:spPr>
          <a:xfrm>
            <a:off x="2011650" y="2857283"/>
            <a:ext cx="4084350" cy="2301079"/>
          </a:xfrm>
          <a:prstGeom prst="rect">
            <a:avLst/>
          </a:prstGeom>
        </p:spPr>
      </p:pic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53E4E17A-D202-9482-891A-F891AF78EFDC}"/>
              </a:ext>
            </a:extLst>
          </p:cNvPr>
          <p:cNvSpPr txBox="1"/>
          <p:nvPr/>
        </p:nvSpPr>
        <p:spPr>
          <a:xfrm>
            <a:off x="2092659" y="1457568"/>
            <a:ext cx="8681663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Linguistic structure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를 파악하기 위한 방법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6" name="그림 5" descr="스케치, 그림, 라인 아트, 폰트이(가) 표시된 사진&#10;&#10;자동 생성된 설명">
            <a:extLst>
              <a:ext uri="{FF2B5EF4-FFF2-40B4-BE49-F238E27FC236}">
                <a16:creationId xmlns:a16="http://schemas.microsoft.com/office/drawing/2014/main" id="{43126B51-5C47-A794-E53F-E0F82B670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850" y="3074275"/>
            <a:ext cx="4768215" cy="18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0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Dependency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parsing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53E4E17A-D202-9482-891A-F891AF78EFDC}"/>
              </a:ext>
            </a:extLst>
          </p:cNvPr>
          <p:cNvSpPr txBox="1"/>
          <p:nvPr/>
        </p:nvSpPr>
        <p:spPr>
          <a:xfrm>
            <a:off x="2038001" y="1338104"/>
            <a:ext cx="8681663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WHY?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단어만으로 복잡한 의미를 설명하기엔 한계가 존재</a:t>
            </a:r>
            <a:endParaRPr lang="en-US" altLang="ko-KR" sz="16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기계가 사람처럼 문장을 이해할 수 있도록 만들어야 함</a:t>
            </a:r>
            <a:endParaRPr lang="ko-KR" altLang="en-US" sz="16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Ambiguity 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예시</a:t>
            </a: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30B17-0C55-47DB-28FB-0BBE4E09A679}"/>
              </a:ext>
            </a:extLst>
          </p:cNvPr>
          <p:cNvSpPr txBox="1"/>
          <p:nvPr/>
        </p:nvSpPr>
        <p:spPr>
          <a:xfrm>
            <a:off x="2037985" y="304565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“San Jose cops kill man with knife”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1.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경찰이 살인의 주체가 되고 칼로 남자를 죽였다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2.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칼을 든 남자를 경찰이 죽였다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212529"/>
              </a:solidFill>
              <a:highlight>
                <a:srgbClr val="F8F9FA"/>
              </a:highlight>
              <a:latin typeface="-apple-system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4A3A88-3B05-07C1-9A39-1BD2F5F7952D}"/>
              </a:ext>
            </a:extLst>
          </p:cNvPr>
          <p:cNvSpPr txBox="1"/>
          <p:nvPr/>
        </p:nvSpPr>
        <p:spPr>
          <a:xfrm>
            <a:off x="2037985" y="4538344"/>
            <a:ext cx="90237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“Shuttle veteran and longtime NASA executive Fred Gregory appointed to board”</a:t>
            </a: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-&gt;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셔틀 베테랑이랑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프레드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그레고리가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이사회에 임명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(2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명이 임명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-&gt;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셔틀 베테랑이자 오랫동안 나사 전문가로 일한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프레드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그레고리가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이사회에 임명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(1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명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74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2035764" y="1123618"/>
            <a:ext cx="9256416" cy="66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en-US" altLang="ko-KR" sz="22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Dependency Grammar and Treebanks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53E4E17A-D202-9482-891A-F891AF78EFDC}"/>
              </a:ext>
            </a:extLst>
          </p:cNvPr>
          <p:cNvSpPr txBox="1"/>
          <p:nvPr/>
        </p:nvSpPr>
        <p:spPr>
          <a:xfrm>
            <a:off x="2092658" y="1672851"/>
            <a:ext cx="8681663" cy="469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따라서 언어학자들은 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dependency Grammar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를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이용해 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tree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를 만들었음</a:t>
            </a: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장점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)</a:t>
            </a: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Reusability of the labor :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재사용이 쉽다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Broad coverage, not just a few intuitions :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폭 넓은 적용 범위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Frequencies and distributional information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solidFill>
                  <a:schemeClr val="tx1"/>
                </a:solidFill>
                <a:highlight>
                  <a:srgbClr val="FFFF00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A way to evaluate NLP systems : </a:t>
            </a:r>
            <a:r>
              <a:rPr lang="en-US" altLang="ko-KR" sz="1700" b="1" dirty="0" err="1">
                <a:solidFill>
                  <a:schemeClr val="tx1"/>
                </a:solidFill>
                <a:highlight>
                  <a:srgbClr val="FFFF00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nlp</a:t>
            </a:r>
            <a:r>
              <a:rPr lang="ko-KR" altLang="en-US" sz="1700" b="1" dirty="0">
                <a:solidFill>
                  <a:schemeClr val="tx1"/>
                </a:solidFill>
                <a:highlight>
                  <a:srgbClr val="FFFF00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를 평가하는 방법이 된다</a:t>
            </a:r>
            <a:r>
              <a:rPr lang="en-US" altLang="ko-KR" sz="1700" b="1" dirty="0">
                <a:solidFill>
                  <a:schemeClr val="tx1"/>
                </a:solidFill>
                <a:highlight>
                  <a:srgbClr val="FFFF00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89B9627-3105-3DF1-89FC-5C0E9BC689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91"/>
          <a:stretch/>
        </p:blipFill>
        <p:spPr>
          <a:xfrm>
            <a:off x="2356958" y="2523212"/>
            <a:ext cx="6868484" cy="1320943"/>
          </a:xfrm>
          <a:prstGeom prst="rect">
            <a:avLst/>
          </a:prstGeom>
        </p:spPr>
      </p:pic>
      <p:sp>
        <p:nvSpPr>
          <p:cNvPr id="13" name="Google Shape;319;g2c292867ea4_0_33">
            <a:extLst>
              <a:ext uri="{FF2B5EF4-FFF2-40B4-BE49-F238E27FC236}">
                <a16:creationId xmlns:a16="http://schemas.microsoft.com/office/drawing/2014/main" id="{74AB463A-21F9-BFCA-75A0-9A7783E857EC}"/>
              </a:ext>
            </a:extLst>
          </p:cNvPr>
          <p:cNvSpPr txBox="1"/>
          <p:nvPr/>
        </p:nvSpPr>
        <p:spPr>
          <a:xfrm>
            <a:off x="1805282" y="393886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Dependency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parsing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4749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2035764" y="1123618"/>
            <a:ext cx="9256416" cy="69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Parsing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방법</a:t>
            </a:r>
            <a:endParaRPr lang="en-US" altLang="ko-KR" sz="2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53E4E17A-D202-9482-891A-F891AF78EFDC}"/>
              </a:ext>
            </a:extLst>
          </p:cNvPr>
          <p:cNvSpPr txBox="1"/>
          <p:nvPr/>
        </p:nvSpPr>
        <p:spPr>
          <a:xfrm>
            <a:off x="2092658" y="1642371"/>
            <a:ext cx="8681663" cy="298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1. Transition-based parsing 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(greedy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방식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)</a:t>
            </a: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solidFill>
                <a:schemeClr val="tx1"/>
              </a:solidFill>
              <a:highlight>
                <a:srgbClr val="FFFF00"/>
              </a:highlight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13" name="Google Shape;319;g2c292867ea4_0_33">
            <a:extLst>
              <a:ext uri="{FF2B5EF4-FFF2-40B4-BE49-F238E27FC236}">
                <a16:creationId xmlns:a16="http://schemas.microsoft.com/office/drawing/2014/main" id="{74AB463A-21F9-BFCA-75A0-9A7783E857EC}"/>
              </a:ext>
            </a:extLst>
          </p:cNvPr>
          <p:cNvSpPr txBox="1"/>
          <p:nvPr/>
        </p:nvSpPr>
        <p:spPr>
          <a:xfrm>
            <a:off x="1805282" y="393886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Dependency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parsing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1DA5AC8-85B8-0465-8DD3-E185CFD64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764" y="2222382"/>
            <a:ext cx="6438900" cy="308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124EE-8780-3C38-EBF1-8D9EFCA2898B}"/>
              </a:ext>
            </a:extLst>
          </p:cNvPr>
          <p:cNvSpPr txBox="1"/>
          <p:nvPr/>
        </p:nvSpPr>
        <p:spPr>
          <a:xfrm>
            <a:off x="2092658" y="5215629"/>
            <a:ext cx="6096000" cy="1285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Transition-based parsing (greedy 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방식</a:t>
            </a:r>
            <a:r>
              <a:rPr lang="en-US" altLang="ko-KR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)</a:t>
            </a:r>
            <a:r>
              <a:rPr lang="ko-KR" altLang="en-US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의 문제</a:t>
            </a:r>
            <a:endParaRPr lang="en-US" altLang="ko-KR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Sparse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Incomplete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Expensive to compute</a:t>
            </a:r>
          </a:p>
        </p:txBody>
      </p:sp>
    </p:spTree>
    <p:extLst>
      <p:ext uri="{BB962C8B-B14F-4D97-AF65-F5344CB8AC3E}">
        <p14:creationId xmlns:p14="http://schemas.microsoft.com/office/powerpoint/2010/main" val="40757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2035764" y="1123618"/>
            <a:ext cx="9256416" cy="69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Parsing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방법</a:t>
            </a:r>
            <a:endParaRPr lang="en-US" altLang="ko-KR" sz="2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53E4E17A-D202-9482-891A-F891AF78EFDC}"/>
              </a:ext>
            </a:extLst>
          </p:cNvPr>
          <p:cNvSpPr txBox="1"/>
          <p:nvPr/>
        </p:nvSpPr>
        <p:spPr>
          <a:xfrm>
            <a:off x="2035748" y="1609470"/>
            <a:ext cx="9925752" cy="391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2. Neural dependency parsing</a:t>
            </a: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words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POS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Dep.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세가지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representation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이 들어간 벡터를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concatenation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이를 신경망 모델에 넣어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shift, left- arc, right-arc 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중 가장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확률값이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높은 경우를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output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으로 산출</a:t>
            </a: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반복</a:t>
            </a:r>
            <a:r>
              <a:rPr 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-&gt;parsing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진행</a:t>
            </a: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solidFill>
                <a:schemeClr val="tx1"/>
              </a:solidFill>
              <a:highlight>
                <a:srgbClr val="FFFF00"/>
              </a:highlight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13" name="Google Shape;319;g2c292867ea4_0_33">
            <a:extLst>
              <a:ext uri="{FF2B5EF4-FFF2-40B4-BE49-F238E27FC236}">
                <a16:creationId xmlns:a16="http://schemas.microsoft.com/office/drawing/2014/main" id="{74AB463A-21F9-BFCA-75A0-9A7783E857EC}"/>
              </a:ext>
            </a:extLst>
          </p:cNvPr>
          <p:cNvSpPr txBox="1"/>
          <p:nvPr/>
        </p:nvSpPr>
        <p:spPr>
          <a:xfrm>
            <a:off x="1805282" y="393886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Dependency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parsing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DCD783-8569-8558-9835-8B4A5CFF2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82" y="4062788"/>
            <a:ext cx="5416628" cy="27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2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2035764" y="1123618"/>
            <a:ext cx="9256416" cy="69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ko-KR" altLang="en-US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목표</a:t>
            </a:r>
            <a:r>
              <a:rPr lang="en-US" altLang="ko-KR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다음 단어가 무엇이 올지 예측</a:t>
            </a:r>
            <a:endParaRPr lang="en-US" altLang="ko-KR" sz="2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53E4E17A-D202-9482-891A-F891AF78EFDC}"/>
              </a:ext>
            </a:extLst>
          </p:cNvPr>
          <p:cNvSpPr txBox="1"/>
          <p:nvPr/>
        </p:nvSpPr>
        <p:spPr>
          <a:xfrm>
            <a:off x="2035748" y="1609470"/>
            <a:ext cx="9925752" cy="533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 n-gram </a:t>
            </a:r>
            <a:r>
              <a:rPr lang="en-US" altLang="ko-KR" sz="2400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Lanuage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Models</a:t>
            </a: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텍스트에서 개수를 세서 확률을 구함</a:t>
            </a: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예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as the proctor started the clock, the students opened their 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_</a:t>
            </a:r>
            <a:endParaRPr lang="en-US" altLang="ko-KR" sz="1700" b="1" i="0" dirty="0">
              <a:solidFill>
                <a:srgbClr val="212529"/>
              </a:solidFill>
              <a:effectLst/>
              <a:highlight>
                <a:srgbClr val="F8F9FA"/>
              </a:highlight>
              <a:latin typeface="-apple-system"/>
              <a:ea typeface="배달의민족 한나체 Air" panose="020B0600000101010101" pitchFamily="50" charset="-127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212529"/>
                </a:solidFill>
                <a:highlight>
                  <a:srgbClr val="F8F9FA"/>
                </a:highlight>
                <a:latin typeface="-apple-system"/>
                <a:ea typeface="배달의민족 한나체 Air" panose="020B0600000101010101" pitchFamily="50" charset="-127"/>
                <a:cs typeface="Gowun Dodum"/>
                <a:sym typeface="Gowun Dodum"/>
              </a:rPr>
              <a:t>-&gt;4-gram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the students opened their_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8F9FA"/>
                </a:highlight>
                <a:latin typeface="-apple-system"/>
                <a:ea typeface="배달의민족 한나체 Air" panose="020B0600000101010101" pitchFamily="50" charset="-127"/>
                <a:cs typeface="Gowun Dodum"/>
                <a:sym typeface="Gowun Dodum"/>
              </a:rPr>
              <a:t>만 남김</a:t>
            </a:r>
            <a:endParaRPr lang="en-US" altLang="ko-KR" sz="1600" dirty="0">
              <a:solidFill>
                <a:srgbClr val="212529"/>
              </a:solidFill>
              <a:highlight>
                <a:srgbClr val="F8F9FA"/>
              </a:highlight>
              <a:latin typeface="-apple-system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만약</a:t>
            </a: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>
              <a:lnSpc>
                <a:spcPct val="115000"/>
              </a:lnSpc>
            </a:pP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'students opened their'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의 문장의 개수가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1000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개이고</a:t>
            </a:r>
            <a:br>
              <a:rPr lang="ko-KR" altLang="en-US" sz="1600" dirty="0"/>
            </a:b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'students opened their books'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의 문장의 개수가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400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개이면 </a:t>
            </a:r>
            <a:endParaRPr lang="en-US" altLang="ko-KR" sz="16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>
              <a:lnSpc>
                <a:spcPct val="115000"/>
              </a:lnSpc>
            </a:pP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 ’books’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의 확률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= 0.4</a:t>
            </a: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Problem</a:t>
            </a: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Sparsity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Storage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solidFill>
                <a:schemeClr val="tx1"/>
              </a:solidFill>
              <a:highlight>
                <a:srgbClr val="FFFF00"/>
              </a:highlight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13" name="Google Shape;319;g2c292867ea4_0_33">
            <a:extLst>
              <a:ext uri="{FF2B5EF4-FFF2-40B4-BE49-F238E27FC236}">
                <a16:creationId xmlns:a16="http://schemas.microsoft.com/office/drawing/2014/main" id="{74AB463A-21F9-BFCA-75A0-9A7783E857EC}"/>
              </a:ext>
            </a:extLst>
          </p:cNvPr>
          <p:cNvSpPr txBox="1"/>
          <p:nvPr/>
        </p:nvSpPr>
        <p:spPr>
          <a:xfrm>
            <a:off x="1805282" y="393886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Language Model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20009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2035764" y="1123618"/>
            <a:ext cx="9256416" cy="69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ko-KR" altLang="en-US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목표</a:t>
            </a:r>
            <a:r>
              <a:rPr lang="en-US" altLang="ko-KR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sz="24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다음 단어가 무엇이 올지 예측</a:t>
            </a:r>
            <a:endParaRPr lang="en-US" altLang="ko-KR" sz="2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53E4E17A-D202-9482-891A-F891AF78EFDC}"/>
              </a:ext>
            </a:extLst>
          </p:cNvPr>
          <p:cNvSpPr txBox="1"/>
          <p:nvPr/>
        </p:nvSpPr>
        <p:spPr>
          <a:xfrm>
            <a:off x="2035748" y="1609470"/>
            <a:ext cx="9925752" cy="572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2. fixed - window neural Language Model</a:t>
            </a: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신경망을 통해 확률을 구함</a:t>
            </a: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문제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고정된 윈도우가 너무 작다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Window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를 크게 한다 해도 충분히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크게할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수 없다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window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를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크게할수록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W 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행렬의 크기도 커지기 때문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700" b="1" dirty="0">
              <a:solidFill>
                <a:schemeClr val="tx1"/>
              </a:solidFill>
              <a:highlight>
                <a:srgbClr val="FFFF00"/>
              </a:highlight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13" name="Google Shape;319;g2c292867ea4_0_33">
            <a:extLst>
              <a:ext uri="{FF2B5EF4-FFF2-40B4-BE49-F238E27FC236}">
                <a16:creationId xmlns:a16="http://schemas.microsoft.com/office/drawing/2014/main" id="{74AB463A-21F9-BFCA-75A0-9A7783E857EC}"/>
              </a:ext>
            </a:extLst>
          </p:cNvPr>
          <p:cNvSpPr txBox="1"/>
          <p:nvPr/>
        </p:nvSpPr>
        <p:spPr>
          <a:xfrm>
            <a:off x="1805282" y="393886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Language Model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36EC23-3C90-715C-11EE-1EE4A205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116" y="2550922"/>
            <a:ext cx="4017465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1113</Words>
  <Application>Microsoft Office PowerPoint</Application>
  <PresentationFormat>와이드스크린</PresentationFormat>
  <Paragraphs>176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-apple-system</vt:lpstr>
      <vt:lpstr>CMR10</vt:lpstr>
      <vt:lpstr>NimbusMonL-Regu</vt:lpstr>
      <vt:lpstr>맑은 고딕</vt:lpstr>
      <vt:lpstr>배달의민족 한나체 Air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박수빈</dc:creator>
  <cp:lastModifiedBy>현규 추</cp:lastModifiedBy>
  <cp:revision>44</cp:revision>
  <dcterms:created xsi:type="dcterms:W3CDTF">2024-05-11T09:53:02Z</dcterms:created>
  <dcterms:modified xsi:type="dcterms:W3CDTF">2024-05-13T06:37:27Z</dcterms:modified>
</cp:coreProperties>
</file>