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7" r:id="rId11"/>
    <p:sldId id="268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4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1598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4792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2830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1961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5969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93775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solidFill>
                  <a:srgbClr val="19264b"/>
                </a:solidFill>
              </a:rPr>
              <a:t>CUAI </a:t>
            </a:r>
            <a:r>
              <a:rPr lang="ko-KR" altLang="en-US" sz="2500" b="1">
                <a:solidFill>
                  <a:srgbClr val="19264b"/>
                </a:solidFill>
              </a:rPr>
              <a:t>딥러닝 논문 리뷰 스</a:t>
            </a:r>
            <a:r>
              <a:rPr lang="ko" sz="2500" b="1">
                <a:solidFill>
                  <a:srgbClr val="19264b"/>
                </a:solidFill>
              </a:rPr>
              <a:t>터디 </a:t>
            </a:r>
            <a:r>
              <a:rPr lang="en-US" altLang="ko-KR" sz="2500" b="1">
                <a:solidFill>
                  <a:srgbClr val="19264b"/>
                </a:solidFill>
              </a:rPr>
              <a:t>CV</a:t>
            </a:r>
            <a:r>
              <a:rPr lang="ko-KR" altLang="en-US" sz="2500" b="1">
                <a:solidFill>
                  <a:srgbClr val="19264b"/>
                </a:solidFill>
              </a:rPr>
              <a:t> </a:t>
            </a:r>
            <a:r>
              <a:rPr lang="en-US" altLang="ko-KR" sz="2500" b="1">
                <a:solidFill>
                  <a:srgbClr val="19264b"/>
                </a:solidFill>
              </a:rPr>
              <a:t>1</a:t>
            </a:r>
            <a:r>
              <a:rPr lang="ko-KR" altLang="en-US" sz="2500" b="1">
                <a:solidFill>
                  <a:srgbClr val="19264b"/>
                </a:solidFill>
              </a:rPr>
              <a:t>조</a:t>
            </a:r>
            <a:endParaRPr lang="ko"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19264b"/>
                </a:solidFill>
              </a:rPr>
              <a:t>2022.03.</a:t>
            </a:r>
            <a:r>
              <a:rPr lang="en-US" altLang="ko-KR">
                <a:solidFill>
                  <a:srgbClr val="19264b"/>
                </a:solidFill>
              </a:rPr>
              <a:t>19</a:t>
            </a:r>
            <a:endParaRPr lang="en-US" altLang="ko-KR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>
                <a:solidFill>
                  <a:srgbClr val="19264b"/>
                </a:solidFill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</a:rPr>
              <a:t>김대현</a:t>
            </a:r>
            <a:endParaRPr lang="ko-KR" altLang="en-US"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4"/>
            <a:ext cx="7735025" cy="301352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요약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Rethinking the Inception Architecture for Computer Vision</a:t>
            </a:r>
            <a:endParaRPr lang="en-US" altLang="ko-KR" sz="13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Suitably factorized convolution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과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Aggressive regularization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이용하여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added computaion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최대한 효율적으로 활용하는 방법을 탐색한다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위의 방법을 바탕으로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ILSVRC 2012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좋은 결과를 얻었다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</a:t>
            </a:r>
            <a:endParaRPr lang="ko-KR" altLang="en-US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rcRect l="19050" t="35350" r="51550" b="26260"/>
          <a:stretch>
            <a:fillRect/>
          </a:stretch>
        </p:blipFill>
        <p:spPr>
          <a:xfrm>
            <a:off x="1658190" y="1298863"/>
            <a:ext cx="2606438" cy="29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436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44392" y="1950325"/>
            <a:ext cx="2670620" cy="124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/>
              <a:t>스터디원 1 : </a:t>
            </a:r>
            <a:r>
              <a:rPr lang="ko-KR" altLang="en-US" sz="1000"/>
              <a:t>김대현 </a:t>
            </a:r>
            <a:r>
              <a:rPr lang="en-US" altLang="ko-KR" sz="1000"/>
              <a:t>(AI</a:t>
            </a:r>
            <a:r>
              <a:rPr lang="ko-KR" altLang="en-US" sz="1000"/>
              <a:t>학과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22)</a:t>
            </a:r>
            <a:endParaRPr lang="en-US" altLang="ko-KR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/>
              <a:t>스터디원 2 : </a:t>
            </a:r>
            <a:r>
              <a:rPr lang="ko-KR" altLang="en-US" sz="1000"/>
              <a:t>성현우 </a:t>
            </a:r>
            <a:r>
              <a:rPr lang="en-US" altLang="ko-KR" sz="1000"/>
              <a:t>(</a:t>
            </a:r>
            <a:r>
              <a:rPr lang="ko-KR" altLang="en-US" sz="1000"/>
              <a:t>전자전기공학부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19)</a:t>
            </a:r>
            <a:endParaRPr lang="en-US" altLang="ko-KR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/>
              <a:t>스터디원 3 : </a:t>
            </a:r>
            <a:r>
              <a:rPr lang="ko-KR" altLang="en-US" sz="1000"/>
              <a:t>최시우</a:t>
            </a:r>
            <a:r>
              <a:rPr lang="en-US" altLang="ko-KR" sz="1000"/>
              <a:t> (AI</a:t>
            </a:r>
            <a:r>
              <a:rPr lang="ko-KR" altLang="en-US" sz="1000"/>
              <a:t>학과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23)</a:t>
            </a:r>
            <a:endParaRPr lang="en-US" altLang="ko-KR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/>
              <a:t>스터디원 </a:t>
            </a:r>
            <a:r>
              <a:rPr lang="en-US" altLang="ko-KR" sz="1000"/>
              <a:t>4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양지훈 </a:t>
            </a:r>
            <a:r>
              <a:rPr lang="en-US" altLang="ko-KR" sz="1000"/>
              <a:t>(</a:t>
            </a:r>
            <a:r>
              <a:rPr lang="ko-KR" altLang="en-US" sz="1000"/>
              <a:t>전자전기공학부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21)</a:t>
            </a:r>
            <a:endParaRPr lang="en-US" altLang="ko-KR" sz="100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47117" y="2041660"/>
            <a:ext cx="4987135" cy="1060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4"/>
            <a:ext cx="4979400" cy="29754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lang="ko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논문 소개</a:t>
            </a: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논문 선정 이유</a:t>
            </a: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요약 </a:t>
            </a: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5674726" cy="403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소개</a:t>
            </a:r>
            <a:endParaRPr lang="en-US" altLang="ko-KR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ImageNet Classification with Deep Convolutional Neural Networks(AlexNet)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EfficientNet : Rethinking Model Scaling for Convolutional Neural Networks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Rethinking the Inception Architecture for Computer Vision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293051" cy="4366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선정 이유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ImageNet Classification with Deep Convolutional Neural Networks(AlexNet)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 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분야의 시작이라고 볼 수 있는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AlexNet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대하여 소개하는 논문으로써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기본적인 딥러닝 아키텍처를 이해하기에 좋아 선정하였다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3512" y="1304783"/>
            <a:ext cx="5581890" cy="18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7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4"/>
            <a:ext cx="7735025" cy="341357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요약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ImageNet Classification with Deep Convolutional Neural Networks(AlexNet)</a:t>
            </a: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약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120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만 개의 고해상도 이미지를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1000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클래스로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    분류하는 대규모 심층 신경망 설계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신경망의 경우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6000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만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    개의 파라미터와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65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만개의 뉴런으로 구성된다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해당 신경망에서는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Convolution Layer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Max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Pooling Layer, 1000-way Softmax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Fully-Connected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Layer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구성된다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Fully-Connected Layer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에서는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‘Drop-out’ 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정규화 방식 이용한다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rcRect l="29750" t="46390" r="29600" b="28230"/>
          <a:stretch>
            <a:fillRect/>
          </a:stretch>
        </p:blipFill>
        <p:spPr>
          <a:xfrm>
            <a:off x="1337982" y="1490069"/>
            <a:ext cx="4040374" cy="21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678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293051" cy="4718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선정 이유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EfficientNet : Rethinking Model Scaling for Convolutional Neural Networks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성능과 효율성을 동시에 끌어올릴 수 있는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Compound scaling method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소개하는 논문으로써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다음과 같은 방법이 어떻게 동작하며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어떤 이유로 성능과 효율성을 동시에 끌어올리는지 공부하고 싶어 선정하였다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58908" y="1206917"/>
            <a:ext cx="4368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530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4"/>
            <a:ext cx="7735025" cy="29659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요약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EfficientNet : Rethinking Model Scaling for Convolutional Neural Networks</a:t>
            </a: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Compound Scaling Method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Depth, Width, Resolution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모든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차원을 균일하게 스케일링하여 모델의 실용성을 높이는 새로운 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스케일링 방법이다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기존의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Convolution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Neural Network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보다 더 나은 성능과 효율성을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얻은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EfficientNet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구축한다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   </a:t>
            </a: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                                                                              </a:t>
            </a:r>
            <a:endParaRPr lang="ko-KR" altLang="en-US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70100" y="1085850"/>
            <a:ext cx="2215768" cy="37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028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293051" cy="4718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선정 이유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Rethinking the Inception Architecture for Computer Vision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Inception Architecture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바탕으로 파라미터 수를 줄여도 성능을 유지하는 방법을 소개하는 논문으로써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이용해 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Inception block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구현할 수 있는 방법 등을 공부하고 싶어 선정하였다</a:t>
            </a:r>
            <a:r>
              <a:rPr lang="en-US" altLang="ko-KR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rcRect t="3970" b="12410"/>
          <a:stretch>
            <a:fillRect/>
          </a:stretch>
        </p:blipFill>
        <p:spPr>
          <a:xfrm>
            <a:off x="3887871" y="1299493"/>
            <a:ext cx="1807270" cy="20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282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303</ep:Words>
  <ep:PresentationFormat/>
  <ep:Paragraphs>129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yjh91</cp:lastModifiedBy>
  <dcterms:modified xsi:type="dcterms:W3CDTF">2024-03-17T07:24:49.779</dcterms:modified>
  <cp:revision>11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