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1186" y="3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2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2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8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69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54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8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19264B"/>
                </a:solidFill>
              </a:rPr>
              <a:t>CUAI 스터디 0팀</a:t>
            </a:r>
            <a:endParaRPr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9264B"/>
                </a:solidFill>
              </a:rPr>
              <a:t>2022.03.08</a:t>
            </a: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</a:rPr>
              <a:t>발표자 : 홍길동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3.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다음주 리뷰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논문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190" y="1598973"/>
            <a:ext cx="70390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Learning Transferable Visual Models From Natural Language </a:t>
            </a:r>
            <a:r>
              <a:rPr lang="en-US" altLang="ko-KR" sz="2000" dirty="0" smtClean="0"/>
              <a:t>Supervision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PINN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ImageNet Classification with Deep Convolutional Neural Networks(</a:t>
            </a:r>
            <a:r>
              <a:rPr lang="en-US" altLang="ko-KR" sz="2000" dirty="0" err="1"/>
              <a:t>AlexNet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47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08795" y="1443789"/>
            <a:ext cx="3760728" cy="2770702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61266" y="2142962"/>
            <a:ext cx="3297723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" dirty="0" smtClean="0"/>
              <a:t>김</a:t>
            </a:r>
            <a:r>
              <a:rPr lang="ko-KR" altLang="en-US" dirty="0" err="1" smtClean="0"/>
              <a:t>신웅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통계학과</a:t>
            </a:r>
            <a:r>
              <a:rPr lang="en-US" altLang="ko-KR" dirty="0" smtClean="0"/>
              <a:t>, 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/>
              <a:t>스터디원 2 : </a:t>
            </a:r>
            <a:r>
              <a:rPr lang="ko-KR" altLang="en-US" dirty="0" err="1" smtClean="0"/>
              <a:t>배현규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통계학과</a:t>
            </a:r>
            <a:r>
              <a:rPr lang="en-US" altLang="ko-KR" dirty="0"/>
              <a:t>, 19</a:t>
            </a:r>
            <a:r>
              <a:rPr lang="en-US" altLang="ko-KR" dirty="0" smtClean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/>
              <a:t>스터디원 3 : </a:t>
            </a:r>
            <a:r>
              <a:rPr lang="ko-KR" altLang="en-US" dirty="0" smtClean="0"/>
              <a:t>추현규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기계공학부</a:t>
            </a:r>
            <a:r>
              <a:rPr lang="en-US" altLang="ko-KR" dirty="0" smtClean="0"/>
              <a:t>, </a:t>
            </a:r>
            <a:r>
              <a:rPr lang="en-US" altLang="ko-KR" dirty="0"/>
              <a:t>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0539" y="1487675"/>
            <a:ext cx="3577240" cy="2682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0565" y="1756142"/>
            <a:ext cx="3547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스케줄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리뷰 논문 소개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다음주 논문 소개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1.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스케줄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0565" y="1756142"/>
            <a:ext cx="5162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매주 목요일 오후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분 대면 모임 예정 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ko-KR" altLang="en-US" sz="2000" dirty="0" smtClean="0"/>
              <a:t>스터디 횟수</a:t>
            </a:r>
            <a:r>
              <a:rPr lang="en-US" altLang="ko-KR" sz="2000" dirty="0" smtClean="0"/>
              <a:t>: 6 ~ 8</a:t>
            </a:r>
            <a:r>
              <a:rPr lang="ko-KR" altLang="en-US" sz="2000" dirty="0" smtClean="0"/>
              <a:t>회 예상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리뷰 논문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6186" y="1715351"/>
            <a:ext cx="70390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Anomaly detection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sz="2000" dirty="0"/>
              <a:t>YOLO-World: Real-Time Open-Vocabulary Object </a:t>
            </a:r>
            <a:r>
              <a:rPr lang="en-US" altLang="ko-KR" sz="2000" dirty="0" smtClean="0"/>
              <a:t>Detection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ImageNet Classification with Deep Convolutional Neural Networks(</a:t>
            </a:r>
            <a:r>
              <a:rPr lang="en-US" altLang="ko-KR" sz="2000" dirty="0" err="1"/>
              <a:t>AlexNet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7349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리뷰 논문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564" y="1055550"/>
            <a:ext cx="703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Anomaly detection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95" y="1687135"/>
            <a:ext cx="6477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리뷰 논문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564" y="1055550"/>
            <a:ext cx="7039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YOLO-World: Real-Time Open-Vocabulary Object Detection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5347" t="47178" r="33174" b="37178"/>
          <a:stretch/>
        </p:blipFill>
        <p:spPr>
          <a:xfrm>
            <a:off x="2216643" y="1476637"/>
            <a:ext cx="5756888" cy="16093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65827" t="46612" r="18298" b="37744"/>
          <a:stretch/>
        </p:blipFill>
        <p:spPr>
          <a:xfrm>
            <a:off x="3643431" y="3186759"/>
            <a:ext cx="2903311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2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리뷰 논문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564" y="1055550"/>
            <a:ext cx="7039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ImageNet </a:t>
            </a:r>
            <a:r>
              <a:rPr lang="en-US" altLang="ko-KR" sz="2000" dirty="0"/>
              <a:t>Classification with Deep Convolutional Neural Networks(</a:t>
            </a:r>
            <a:r>
              <a:rPr lang="en-US" altLang="ko-KR" sz="2000" dirty="0" err="1"/>
              <a:t>AlexNet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23" y="2142962"/>
            <a:ext cx="6642327" cy="21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2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내용</a:t>
            </a: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2.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리뷰 논문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928" y="1145573"/>
            <a:ext cx="6581429" cy="35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254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Office PowerPoint</Application>
  <PresentationFormat>화면 슬라이드 쇼(16:9)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추현규</dc:creator>
  <cp:lastModifiedBy>추현규</cp:lastModifiedBy>
  <cp:revision>2</cp:revision>
  <dcterms:modified xsi:type="dcterms:W3CDTF">2024-03-21T09:38:51Z</dcterms:modified>
</cp:coreProperties>
</file>