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0" autoAdjust="0"/>
  </p:normalViewPr>
  <p:slideViewPr>
    <p:cSldViewPr snapToGrid="0">
      <p:cViewPr varScale="1">
        <p:scale>
          <a:sx n="82" d="100"/>
          <a:sy n="82" d="100"/>
        </p:scale>
        <p:origin x="12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12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19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178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65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92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51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705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24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4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40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6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09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7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MML</a:t>
            </a:r>
            <a:r>
              <a:rPr lang="ko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최규원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ch2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148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Basis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C035AC-2AFC-3F92-5C38-7034CF2CDD69}"/>
              </a:ext>
            </a:extLst>
          </p:cNvPr>
          <p:cNvCxnSpPr>
            <a:cxnSpLocks/>
          </p:cNvCxnSpPr>
          <p:nvPr/>
        </p:nvCxnSpPr>
        <p:spPr>
          <a:xfrm flipV="1">
            <a:off x="2729199" y="2216523"/>
            <a:ext cx="1931303" cy="16806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30A3F-CFCA-9CEF-43CC-9A09F3B1D60E}"/>
              </a:ext>
            </a:extLst>
          </p:cNvPr>
          <p:cNvSpPr txBox="1"/>
          <p:nvPr/>
        </p:nvSpPr>
        <p:spPr>
          <a:xfrm>
            <a:off x="3784289" y="2455198"/>
            <a:ext cx="27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C78FF3-CF99-5465-0C9F-6B6127BB429E}"/>
              </a:ext>
            </a:extLst>
          </p:cNvPr>
          <p:cNvGrpSpPr/>
          <p:nvPr/>
        </p:nvGrpSpPr>
        <p:grpSpPr>
          <a:xfrm>
            <a:off x="2729198" y="2309173"/>
            <a:ext cx="1495586" cy="1592450"/>
            <a:chOff x="2373996" y="2295128"/>
            <a:chExt cx="1495586" cy="159245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3FD5C1F-DE19-AF3D-7F99-88ED8F5850CA}"/>
                </a:ext>
              </a:extLst>
            </p:cNvPr>
            <p:cNvCxnSpPr>
              <a:cxnSpLocks/>
            </p:cNvCxnSpPr>
            <p:nvPr/>
          </p:nvCxnSpPr>
          <p:spPr>
            <a:xfrm>
              <a:off x="2373996" y="3887578"/>
              <a:ext cx="149558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E520BC8-8CFF-ACFD-79C4-263D82254C19}"/>
                </a:ext>
              </a:extLst>
            </p:cNvPr>
            <p:cNvCxnSpPr/>
            <p:nvPr/>
          </p:nvCxnSpPr>
          <p:spPr>
            <a:xfrm flipV="1">
              <a:off x="2373996" y="2295128"/>
              <a:ext cx="0" cy="159245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F4B474-FA54-508E-5EB4-B35FDD781D39}"/>
              </a:ext>
            </a:extLst>
          </p:cNvPr>
          <p:cNvGrpSpPr/>
          <p:nvPr/>
        </p:nvGrpSpPr>
        <p:grpSpPr>
          <a:xfrm rot="20074275">
            <a:off x="2678931" y="3673030"/>
            <a:ext cx="196005" cy="196007"/>
            <a:chOff x="3340100" y="2239433"/>
            <a:chExt cx="118533" cy="118534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C55A94-5005-ACC7-7514-028C9D96CAFA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2243667"/>
              <a:ext cx="1185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FFAAC96-B95A-7DAB-D87A-6D38B5362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8633" y="2239433"/>
              <a:ext cx="0" cy="118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F32FF6-92F1-CE16-CE66-82B15DAF49EA}"/>
              </a:ext>
            </a:extLst>
          </p:cNvPr>
          <p:cNvCxnSpPr>
            <a:cxnSpLocks/>
          </p:cNvCxnSpPr>
          <p:nvPr/>
        </p:nvCxnSpPr>
        <p:spPr>
          <a:xfrm flipV="1">
            <a:off x="2725373" y="3108960"/>
            <a:ext cx="1655442" cy="7968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CF2E47-26BE-BF2E-6531-E80B2BFCB337}"/>
              </a:ext>
            </a:extLst>
          </p:cNvPr>
          <p:cNvCxnSpPr>
            <a:cxnSpLocks/>
          </p:cNvCxnSpPr>
          <p:nvPr/>
        </p:nvCxnSpPr>
        <p:spPr>
          <a:xfrm flipH="1" flipV="1">
            <a:off x="1850439" y="2078159"/>
            <a:ext cx="881284" cy="1830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360216C-280D-6775-3321-259096DB8D29}"/>
              </a:ext>
            </a:extLst>
          </p:cNvPr>
          <p:cNvGrpSpPr/>
          <p:nvPr/>
        </p:nvGrpSpPr>
        <p:grpSpPr>
          <a:xfrm>
            <a:off x="2745186" y="3721422"/>
            <a:ext cx="157202" cy="157203"/>
            <a:chOff x="3340100" y="2239433"/>
            <a:chExt cx="118533" cy="11853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A23D500-F428-738E-5B09-AD7D7EC6CB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2243667"/>
              <a:ext cx="1185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45B9B17-F0E7-CAF0-C5DD-06C1DF9C9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8633" y="2239433"/>
              <a:ext cx="0" cy="118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FEDF2A-BB59-5A62-53B3-3E43F745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9" y="3973412"/>
            <a:ext cx="162855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9DE19A0-B845-FB9A-317E-B46471F9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45" y="2266286"/>
            <a:ext cx="169369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201992-FD47-D867-31D1-07225314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84" y="3236383"/>
            <a:ext cx="132565" cy="21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A5E219A-3796-955B-2913-702470F8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95" y="2136409"/>
            <a:ext cx="141684" cy="22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7E6FAD5-BDB6-4C7E-83A4-D7F8B84A8792}"/>
              </a:ext>
            </a:extLst>
          </p:cNvPr>
          <p:cNvCxnSpPr>
            <a:cxnSpLocks/>
          </p:cNvCxnSpPr>
          <p:nvPr/>
        </p:nvCxnSpPr>
        <p:spPr>
          <a:xfrm flipV="1">
            <a:off x="4380815" y="2814320"/>
            <a:ext cx="598573" cy="29019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37795DE-F8C2-D92A-7ED5-FAAFB6ECDBC6}"/>
              </a:ext>
            </a:extLst>
          </p:cNvPr>
          <p:cNvCxnSpPr>
            <a:cxnSpLocks/>
          </p:cNvCxnSpPr>
          <p:nvPr/>
        </p:nvCxnSpPr>
        <p:spPr>
          <a:xfrm>
            <a:off x="4660502" y="2215126"/>
            <a:ext cx="318886" cy="64018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4430D2-26FE-213C-7496-70893D7EDDDE}"/>
              </a:ext>
            </a:extLst>
          </p:cNvPr>
          <p:cNvCxnSpPr>
            <a:cxnSpLocks/>
          </p:cNvCxnSpPr>
          <p:nvPr/>
        </p:nvCxnSpPr>
        <p:spPr>
          <a:xfrm flipV="1">
            <a:off x="2463391" y="2202307"/>
            <a:ext cx="2209811" cy="110848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484C25-0D87-52A1-511C-025DD6009FDA}"/>
              </a:ext>
            </a:extLst>
          </p:cNvPr>
          <p:cNvCxnSpPr>
            <a:cxnSpLocks/>
          </p:cNvCxnSpPr>
          <p:nvPr/>
        </p:nvCxnSpPr>
        <p:spPr>
          <a:xfrm>
            <a:off x="2445686" y="3310795"/>
            <a:ext cx="279300" cy="58944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7C007C-B357-5B74-F9A9-C5A8B4E81075}"/>
              </a:ext>
            </a:extLst>
          </p:cNvPr>
          <p:cNvGrpSpPr/>
          <p:nvPr/>
        </p:nvGrpSpPr>
        <p:grpSpPr>
          <a:xfrm>
            <a:off x="5581650" y="1425714"/>
            <a:ext cx="2171700" cy="523220"/>
            <a:chOff x="5384800" y="1679087"/>
            <a:chExt cx="2171700" cy="523220"/>
          </a:xfrm>
        </p:grpSpPr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85A015FA-DD3B-F705-C655-503ED8EBE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800" y="1798616"/>
              <a:ext cx="2171700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F044C1-25BF-8584-DD98-670F1B954265}"/>
                </a:ext>
              </a:extLst>
            </p:cNvPr>
            <p:cNvSpPr txBox="1"/>
            <p:nvPr/>
          </p:nvSpPr>
          <p:spPr>
            <a:xfrm>
              <a:off x="5981700" y="167908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0000"/>
                  </a:solidFill>
                </a:rPr>
                <a:t>_</a:t>
              </a:r>
              <a:endParaRPr lang="ko-KR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A50278-3E07-AE2F-2002-7486A63EF838}"/>
                </a:ext>
              </a:extLst>
            </p:cNvPr>
            <p:cNvSpPr txBox="1"/>
            <p:nvPr/>
          </p:nvSpPr>
          <p:spPr>
            <a:xfrm>
              <a:off x="6963642" y="167908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0000"/>
                  </a:solidFill>
                </a:rPr>
                <a:t>_</a:t>
              </a:r>
              <a:endParaRPr lang="ko-KR" altLang="en-US" sz="28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C33DFCE2-852C-52F7-70F7-AED22E06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0" y="2442604"/>
            <a:ext cx="380958" cy="4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091691A6-C73B-448C-99FD-26093A87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013" y="2449059"/>
            <a:ext cx="378880" cy="4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2D3B91-F48C-F6A7-4368-6E4964A27994}"/>
              </a:ext>
            </a:extLst>
          </p:cNvPr>
          <p:cNvCxnSpPr/>
          <p:nvPr/>
        </p:nvCxnSpPr>
        <p:spPr>
          <a:xfrm>
            <a:off x="6561284" y="2005516"/>
            <a:ext cx="0" cy="3036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D1FC2B8-3F06-5BDC-9A5B-9FDD02602C8D}"/>
              </a:ext>
            </a:extLst>
          </p:cNvPr>
          <p:cNvCxnSpPr/>
          <p:nvPr/>
        </p:nvCxnSpPr>
        <p:spPr>
          <a:xfrm>
            <a:off x="7531487" y="2005516"/>
            <a:ext cx="0" cy="3036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2" name="Picture 18">
            <a:extLst>
              <a:ext uri="{FF2B5EF4-FFF2-40B4-BE49-F238E27FC236}">
                <a16:creationId xmlns:a16="http://schemas.microsoft.com/office/drawing/2014/main" id="{39267237-28DE-4B2D-EF97-A21AFF51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3817462"/>
            <a:ext cx="31527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148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39" y="1775855"/>
            <a:ext cx="2853420" cy="734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21" y="4296669"/>
            <a:ext cx="203566" cy="2307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662159"/>
            <a:ext cx="2300003" cy="3761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71" y="2195559"/>
            <a:ext cx="2504765" cy="37619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572000" y="2142962"/>
            <a:ext cx="5588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70939" y="2571750"/>
            <a:ext cx="1065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1733" y="2571750"/>
            <a:ext cx="5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56965" y="2571750"/>
            <a:ext cx="667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C592BBE-59AB-D54F-D553-6C25E06CF904}"/>
              </a:ext>
            </a:extLst>
          </p:cNvPr>
          <p:cNvSpPr txBox="1"/>
          <p:nvPr/>
        </p:nvSpPr>
        <p:spPr>
          <a:xfrm>
            <a:off x="5647576" y="257175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</a:t>
            </a:r>
            <a:endParaRPr lang="ko-KR" altLang="en-US" sz="24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592BBE-59AB-D54F-D553-6C25E06CF904}"/>
              </a:ext>
            </a:extLst>
          </p:cNvPr>
          <p:cNvSpPr txBox="1"/>
          <p:nvPr/>
        </p:nvSpPr>
        <p:spPr>
          <a:xfrm>
            <a:off x="6569706" y="257175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</a:t>
            </a:r>
            <a:endParaRPr lang="ko-KR" altLang="en-US" sz="24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592BBE-59AB-D54F-D553-6C25E06CF904}"/>
              </a:ext>
            </a:extLst>
          </p:cNvPr>
          <p:cNvSpPr txBox="1"/>
          <p:nvPr/>
        </p:nvSpPr>
        <p:spPr>
          <a:xfrm>
            <a:off x="7696080" y="25717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</a:t>
            </a:r>
            <a:endParaRPr lang="ko-KR" altLang="en-US" sz="24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41" y="3675459"/>
            <a:ext cx="1803165" cy="4927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17" y="4296669"/>
            <a:ext cx="201869" cy="2307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9" y="3712330"/>
            <a:ext cx="1585357" cy="455920"/>
          </a:xfrm>
          <a:prstGeom prst="rect">
            <a:avLst/>
          </a:prstGeom>
        </p:spPr>
      </p:pic>
      <p:cxnSp>
        <p:nvCxnSpPr>
          <p:cNvPr id="63" name="직선 연결선 62"/>
          <p:cNvCxnSpPr/>
          <p:nvPr/>
        </p:nvCxnSpPr>
        <p:spPr>
          <a:xfrm>
            <a:off x="3554351" y="4228210"/>
            <a:ext cx="3785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614537" y="4228210"/>
            <a:ext cx="3785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837973" y="2839743"/>
            <a:ext cx="317131" cy="505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148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54" y="1594756"/>
            <a:ext cx="1286934" cy="365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99" y="2069576"/>
            <a:ext cx="1866398" cy="421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88" y="2661347"/>
            <a:ext cx="3064280" cy="371861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4927598" y="3203418"/>
            <a:ext cx="0" cy="4587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54" y="3792878"/>
            <a:ext cx="5096933" cy="403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4" y="4313269"/>
            <a:ext cx="2160266" cy="4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2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226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 matrix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75" y="1657350"/>
            <a:ext cx="2896658" cy="28966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409" y="981176"/>
            <a:ext cx="2483908" cy="2483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20" y="3662200"/>
            <a:ext cx="2540162" cy="10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277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Matrix Multiplication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665" y="1623870"/>
            <a:ext cx="391477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744" y="3117731"/>
            <a:ext cx="285750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986" y="2479556"/>
            <a:ext cx="2295525" cy="1390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12" y="4050285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28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Gaussian Elimination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08" y="1959188"/>
            <a:ext cx="2270808" cy="1025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133" y="1464284"/>
            <a:ext cx="3161227" cy="33447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608" y="3520546"/>
            <a:ext cx="2888992" cy="103452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013200" y="2380029"/>
            <a:ext cx="5588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665108" y="4029787"/>
            <a:ext cx="584225" cy="8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16574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5" y="981176"/>
            <a:ext cx="3321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Determinant and Inverse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869" y="1728624"/>
            <a:ext cx="4381500" cy="828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07" y="2538250"/>
            <a:ext cx="710565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240" y="3962400"/>
            <a:ext cx="283845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775" y="3762375"/>
            <a:ext cx="1924050" cy="112395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944533" y="4318896"/>
            <a:ext cx="5588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8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631603" y="2279362"/>
            <a:ext cx="345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3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479550"/>
            <a:ext cx="4287600" cy="2979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최규원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 err="1"/>
              <a:t>박아현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나상현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38" y="1479550"/>
            <a:ext cx="4286482" cy="297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05512E7-E3C0-6CDD-4A1D-89E8343F2AAA}"/>
              </a:ext>
            </a:extLst>
          </p:cNvPr>
          <p:cNvSpPr txBox="1"/>
          <p:nvPr/>
        </p:nvSpPr>
        <p:spPr>
          <a:xfrm>
            <a:off x="1834425" y="1055550"/>
            <a:ext cx="24264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B2E5C03F-E4AD-6616-38BA-56629F8E488C}"/>
              </a:ext>
            </a:extLst>
          </p:cNvPr>
          <p:cNvSpPr txBox="1"/>
          <p:nvPr/>
        </p:nvSpPr>
        <p:spPr>
          <a:xfrm>
            <a:off x="1834425" y="1804225"/>
            <a:ext cx="24264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ch1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33B4BF76-C4A4-FC7A-6E75-6E5A554A6EE6}"/>
              </a:ext>
            </a:extLst>
          </p:cNvPr>
          <p:cNvSpPr txBox="1"/>
          <p:nvPr/>
        </p:nvSpPr>
        <p:spPr>
          <a:xfrm>
            <a:off x="1834425" y="2552900"/>
            <a:ext cx="24264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ch2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298E014E-1645-C2D8-921D-39FE2D0EC88C}"/>
              </a:ext>
            </a:extLst>
          </p:cNvPr>
          <p:cNvSpPr txBox="1"/>
          <p:nvPr/>
        </p:nvSpPr>
        <p:spPr>
          <a:xfrm>
            <a:off x="1834425" y="3306954"/>
            <a:ext cx="24264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ch3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33DFF-A75C-D49C-66F4-2DBFDC35C24F}"/>
              </a:ext>
            </a:extLst>
          </p:cNvPr>
          <p:cNvSpPr txBox="1"/>
          <p:nvPr/>
        </p:nvSpPr>
        <p:spPr>
          <a:xfrm>
            <a:off x="1765190" y="1604917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Algebra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6D15A-7780-C619-CAD5-BB8D5DF7962C}"/>
              </a:ext>
            </a:extLst>
          </p:cNvPr>
          <p:cNvSpPr txBox="1"/>
          <p:nvPr/>
        </p:nvSpPr>
        <p:spPr>
          <a:xfrm>
            <a:off x="1765190" y="2624890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Multivariable Calculus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65190" y="364486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PCA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36ECF2B-EBA1-EBF8-0E7F-E75E4E1B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23" y="1501508"/>
            <a:ext cx="2152650" cy="3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athematics for Machine Learning | Deisenroth, Marc Peter - 모바일교보문고">
            <a:extLst>
              <a:ext uri="{FF2B5EF4-FFF2-40B4-BE49-F238E27FC236}">
                <a16:creationId xmlns:a16="http://schemas.microsoft.com/office/drawing/2014/main" id="{BDBC14C4-655F-EF89-1533-F6B01FAD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08" y="2142962"/>
            <a:ext cx="1564279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ch1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Vector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House icon clipart transparent background 24029790 PNG">
            <a:extLst>
              <a:ext uri="{FF2B5EF4-FFF2-40B4-BE49-F238E27FC236}">
                <a16:creationId xmlns:a16="http://schemas.microsoft.com/office/drawing/2014/main" id="{B97B8883-3A3A-39C7-F77B-F32527AC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56" y="1678587"/>
            <a:ext cx="2847264" cy="284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6C3A50-9765-0823-ED9E-C157045F3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76" y="2316959"/>
            <a:ext cx="1420570" cy="157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ch1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A82C864-875D-12E8-A7A4-389FD9640A16}"/>
              </a:ext>
            </a:extLst>
          </p:cNvPr>
          <p:cNvGrpSpPr/>
          <p:nvPr/>
        </p:nvGrpSpPr>
        <p:grpSpPr>
          <a:xfrm>
            <a:off x="2216703" y="1995816"/>
            <a:ext cx="2069430" cy="1780673"/>
            <a:chOff x="2216703" y="1995816"/>
            <a:chExt cx="2069430" cy="1780673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5A5067C-9183-339A-19E8-3455F9465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703" y="1995816"/>
              <a:ext cx="1491915" cy="998621"/>
            </a:xfrm>
            <a:prstGeom prst="straightConnector1">
              <a:avLst/>
            </a:prstGeom>
            <a:ln w="444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96CA7A8-0B13-C948-1477-298AA696B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6703" y="2994437"/>
              <a:ext cx="577515" cy="782052"/>
            </a:xfrm>
            <a:prstGeom prst="straightConnector1">
              <a:avLst/>
            </a:prstGeom>
            <a:ln w="444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8A16B0-8262-EE8C-9752-906F97E7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218" y="1995816"/>
              <a:ext cx="914400" cy="1780673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562ECB6-7BBC-45A2-633B-2097B4030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8618" y="1995816"/>
              <a:ext cx="577515" cy="782052"/>
            </a:xfrm>
            <a:prstGeom prst="straightConnector1">
              <a:avLst/>
            </a:prstGeom>
            <a:ln w="444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D6184C-E44A-BA45-B024-9297A037C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218" y="2777868"/>
              <a:ext cx="1491915" cy="998621"/>
            </a:xfrm>
            <a:prstGeom prst="straightConnector1">
              <a:avLst/>
            </a:prstGeom>
            <a:ln w="444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5D964E-60DA-2C5B-0E57-CCE7946611BA}"/>
                </a:ext>
              </a:extLst>
            </p:cNvPr>
            <p:cNvSpPr txBox="1"/>
            <p:nvPr/>
          </p:nvSpPr>
          <p:spPr>
            <a:xfrm>
              <a:off x="3540175" y="3183016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92D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</a:t>
              </a:r>
              <a:endPara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90A25C-BDFE-68FD-C747-EDBD83B100C7}"/>
                </a:ext>
              </a:extLst>
            </p:cNvPr>
            <p:cNvSpPr txBox="1"/>
            <p:nvPr/>
          </p:nvSpPr>
          <p:spPr>
            <a:xfrm>
              <a:off x="2801718" y="2095016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92D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</a:t>
              </a:r>
              <a:endPara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406229-A1E9-15F6-3391-4221E011DD7F}"/>
                </a:ext>
              </a:extLst>
            </p:cNvPr>
            <p:cNvSpPr txBox="1"/>
            <p:nvPr/>
          </p:nvSpPr>
          <p:spPr>
            <a:xfrm>
              <a:off x="2222421" y="3277178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A0BCB-D27A-65AC-8FDF-456E5A5CDF1B}"/>
                </a:ext>
              </a:extLst>
            </p:cNvPr>
            <p:cNvSpPr txBox="1"/>
            <p:nvPr/>
          </p:nvSpPr>
          <p:spPr>
            <a:xfrm>
              <a:off x="3986745" y="2070345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B5591-2C31-4861-3E15-D8031C9B3042}"/>
                </a:ext>
              </a:extLst>
            </p:cNvPr>
            <p:cNvSpPr txBox="1"/>
            <p:nvPr/>
          </p:nvSpPr>
          <p:spPr>
            <a:xfrm>
              <a:off x="3265967" y="262920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solidFill>
                    <a:srgbClr val="0070C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r+s</a:t>
              </a:r>
              <a:endParaRPr lang="ko-KR" altLang="en-US" sz="2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2781D-D2A2-3034-51BC-935A7C8363FD}"/>
                </a:ext>
              </a:extLst>
            </p:cNvPr>
            <p:cNvSpPr txBox="1"/>
            <p:nvPr/>
          </p:nvSpPr>
          <p:spPr>
            <a:xfrm>
              <a:off x="2571944" y="2832972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solidFill>
                    <a:srgbClr val="0070C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s+r</a:t>
              </a:r>
              <a:endParaRPr lang="ko-KR" altLang="en-US" sz="2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EE98E7-57EF-0722-418C-FCF9A57EFDC1}"/>
              </a:ext>
            </a:extLst>
          </p:cNvPr>
          <p:cNvGrpSpPr/>
          <p:nvPr/>
        </p:nvGrpSpPr>
        <p:grpSpPr>
          <a:xfrm>
            <a:off x="5702739" y="1520175"/>
            <a:ext cx="2437679" cy="2515386"/>
            <a:chOff x="5435384" y="1663732"/>
            <a:chExt cx="2437679" cy="2515386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8B51A8C-F27B-CB90-AEFB-E22E43414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384" y="3277178"/>
              <a:ext cx="779436" cy="80525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88D3A9F-2716-EA74-9E08-27E1C5924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820" y="2470455"/>
              <a:ext cx="779436" cy="80525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489B372-1E25-E742-2A5D-DC61A3FFF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4256" y="1663732"/>
              <a:ext cx="779436" cy="80525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1A13F6-513E-3CC5-B259-97E27A5B2D21}"/>
                </a:ext>
              </a:extLst>
            </p:cNvPr>
            <p:cNvSpPr txBox="1"/>
            <p:nvPr/>
          </p:nvSpPr>
          <p:spPr>
            <a:xfrm>
              <a:off x="5523105" y="3309802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</a:t>
              </a:r>
              <a:endParaRPr lang="ko-KR" altLang="en-US" sz="2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EBDC57A-BD81-6AB2-0876-4813296E1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105" y="1751308"/>
              <a:ext cx="2349958" cy="242781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34BBC-107D-0956-7AEB-3D640F3DC09C}"/>
                </a:ext>
              </a:extLst>
            </p:cNvPr>
            <p:cNvSpPr txBox="1"/>
            <p:nvPr/>
          </p:nvSpPr>
          <p:spPr>
            <a:xfrm>
              <a:off x="6778384" y="2777868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3r</a:t>
              </a:r>
              <a:endPara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8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ch2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Dot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FE234A-051D-408D-B31B-8BA01F9D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31" y="1726529"/>
            <a:ext cx="2536191" cy="8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B98D708-D479-FEC3-2DCB-57205F8E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43" y="2041133"/>
            <a:ext cx="28384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592BBE-59AB-D54F-D553-6C25E06CF904}"/>
              </a:ext>
            </a:extLst>
          </p:cNvPr>
          <p:cNvSpPr txBox="1"/>
          <p:nvPr/>
        </p:nvSpPr>
        <p:spPr>
          <a:xfrm>
            <a:off x="4512309" y="194290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때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73EE0-4518-A3B7-AC21-0BD7658FB6A2}"/>
              </a:ext>
            </a:extLst>
          </p:cNvPr>
          <p:cNvSpPr txBox="1"/>
          <p:nvPr/>
        </p:nvSpPr>
        <p:spPr>
          <a:xfrm>
            <a:off x="1980458" y="313120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Commutative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B1E11-CCA6-F53F-CBD3-499BAF29ACDC}"/>
              </a:ext>
            </a:extLst>
          </p:cNvPr>
          <p:cNvSpPr txBox="1"/>
          <p:nvPr/>
        </p:nvSpPr>
        <p:spPr>
          <a:xfrm>
            <a:off x="1980458" y="363519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Distributive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C9503-CFC9-038D-1B81-BF2D4C6BC2C9}"/>
              </a:ext>
            </a:extLst>
          </p:cNvPr>
          <p:cNvSpPr txBox="1"/>
          <p:nvPr/>
        </p:nvSpPr>
        <p:spPr>
          <a:xfrm>
            <a:off x="1980458" y="413918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Associative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500A69B-60CB-F4FB-1996-5EFB9CA6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18" y="3258267"/>
            <a:ext cx="1466705" cy="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A17B4AC-AF30-7A3B-8E15-6356D476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18" y="3674464"/>
            <a:ext cx="3066746" cy="3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BED4CCC-F8C8-3823-F31C-B30EB157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18" y="4156280"/>
            <a:ext cx="4400114" cy="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7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원호 32">
            <a:extLst>
              <a:ext uri="{FF2B5EF4-FFF2-40B4-BE49-F238E27FC236}">
                <a16:creationId xmlns:a16="http://schemas.microsoft.com/office/drawing/2014/main" id="{206161ED-DACB-FD3F-53E3-842F7EC67320}"/>
              </a:ext>
            </a:extLst>
          </p:cNvPr>
          <p:cNvSpPr/>
          <p:nvPr/>
        </p:nvSpPr>
        <p:spPr>
          <a:xfrm>
            <a:off x="1819330" y="4165196"/>
            <a:ext cx="180111" cy="315876"/>
          </a:xfrm>
          <a:prstGeom prst="arc">
            <a:avLst>
              <a:gd name="adj1" fmla="val 16099048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ch2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348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Cosine Rule &amp; Dot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750952-9D09-5618-5452-2FCE2A053107}"/>
              </a:ext>
            </a:extLst>
          </p:cNvPr>
          <p:cNvGrpSpPr/>
          <p:nvPr/>
        </p:nvGrpSpPr>
        <p:grpSpPr>
          <a:xfrm>
            <a:off x="1650931" y="1742773"/>
            <a:ext cx="1639289" cy="1064444"/>
            <a:chOff x="1823805" y="1838643"/>
            <a:chExt cx="1639289" cy="106444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CCA67B3-0BF3-C61B-0A58-7510DB65168F}"/>
                </a:ext>
              </a:extLst>
            </p:cNvPr>
            <p:cNvCxnSpPr>
              <a:cxnSpLocks/>
            </p:cNvCxnSpPr>
            <p:nvPr/>
          </p:nvCxnSpPr>
          <p:spPr>
            <a:xfrm>
              <a:off x="1823805" y="2587249"/>
              <a:ext cx="162732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7F290B7-FB83-3F26-EF6E-8B9D38EB1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3805" y="1882076"/>
              <a:ext cx="1139125" cy="69742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45474F-0B8D-02ED-D5FD-172D47DA0879}"/>
                </a:ext>
              </a:extLst>
            </p:cNvPr>
            <p:cNvCxnSpPr>
              <a:cxnSpLocks/>
            </p:cNvCxnSpPr>
            <p:nvPr/>
          </p:nvCxnSpPr>
          <p:spPr>
            <a:xfrm>
              <a:off x="2947575" y="1890256"/>
              <a:ext cx="503552" cy="6969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6285B6-CB01-A3E2-32ED-6BF71FBC0400}"/>
                </a:ext>
              </a:extLst>
            </p:cNvPr>
            <p:cNvSpPr txBox="1"/>
            <p:nvPr/>
          </p:nvSpPr>
          <p:spPr>
            <a:xfrm>
              <a:off x="2510536" y="2502977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0F0F8-F147-AAEE-D920-C3B0D35DEC3F}"/>
                </a:ext>
              </a:extLst>
            </p:cNvPr>
            <p:cNvSpPr txBox="1"/>
            <p:nvPr/>
          </p:nvSpPr>
          <p:spPr>
            <a:xfrm>
              <a:off x="2252577" y="183864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E57D9F-ACA9-8B4C-5687-4B76137DB5BD}"/>
                </a:ext>
              </a:extLst>
            </p:cNvPr>
            <p:cNvSpPr txBox="1"/>
            <p:nvPr/>
          </p:nvSpPr>
          <p:spPr>
            <a:xfrm>
              <a:off x="3154996" y="1940404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4D369A-E907-45A9-0DCE-F6D03054670A}"/>
                </a:ext>
              </a:extLst>
            </p:cNvPr>
            <p:cNvSpPr txBox="1"/>
            <p:nvPr/>
          </p:nvSpPr>
          <p:spPr>
            <a:xfrm>
              <a:off x="2143738" y="2238842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θ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A42185E1-7A25-4B0F-250F-EF153BE597CB}"/>
                </a:ext>
              </a:extLst>
            </p:cNvPr>
            <p:cNvSpPr/>
            <p:nvPr/>
          </p:nvSpPr>
          <p:spPr>
            <a:xfrm>
              <a:off x="1992204" y="2429311"/>
              <a:ext cx="180111" cy="315876"/>
            </a:xfrm>
            <a:prstGeom prst="arc">
              <a:avLst>
                <a:gd name="adj1" fmla="val 16099048"/>
                <a:gd name="adj2" fmla="val 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3D71D5-DDCA-7DB1-B1CA-D4FEEE07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95" y="1912502"/>
            <a:ext cx="3781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B0360B-A1BA-9175-FE19-0C6180F01598}"/>
              </a:ext>
            </a:extLst>
          </p:cNvPr>
          <p:cNvCxnSpPr/>
          <p:nvPr/>
        </p:nvCxnSpPr>
        <p:spPr>
          <a:xfrm>
            <a:off x="1650931" y="4323134"/>
            <a:ext cx="16392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47CFA0-AB2A-05B5-D55D-A2C895AE66BB}"/>
              </a:ext>
            </a:extLst>
          </p:cNvPr>
          <p:cNvCxnSpPr/>
          <p:nvPr/>
        </p:nvCxnSpPr>
        <p:spPr>
          <a:xfrm flipV="1">
            <a:off x="1650931" y="3668410"/>
            <a:ext cx="1139125" cy="6547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4BCE1E-60D3-B9E2-A5A2-BB25A7C93A0A}"/>
              </a:ext>
            </a:extLst>
          </p:cNvPr>
          <p:cNvCxnSpPr/>
          <p:nvPr/>
        </p:nvCxnSpPr>
        <p:spPr>
          <a:xfrm>
            <a:off x="2790056" y="3663330"/>
            <a:ext cx="500164" cy="6598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428B59-7938-2368-4749-BA30DA96AACA}"/>
              </a:ext>
            </a:extLst>
          </p:cNvPr>
          <p:cNvSpPr txBox="1"/>
          <p:nvPr/>
        </p:nvSpPr>
        <p:spPr>
          <a:xfrm>
            <a:off x="1979330" y="398636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θ</a:t>
            </a:r>
            <a:endParaRPr lang="ko-KR" altLang="en-US" sz="20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3A3C2-F92A-D4CE-D738-BF65EDE14FC9}"/>
              </a:ext>
            </a:extLst>
          </p:cNvPr>
          <p:cNvSpPr txBox="1"/>
          <p:nvPr/>
        </p:nvSpPr>
        <p:spPr>
          <a:xfrm>
            <a:off x="2079703" y="360895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endParaRPr lang="ko-KR" altLang="en-US" sz="2000" dirty="0">
              <a:solidFill>
                <a:srgbClr val="92D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D043E-F5CE-DF9C-DAB7-346F74FC33F9}"/>
              </a:ext>
            </a:extLst>
          </p:cNvPr>
          <p:cNvSpPr txBox="1"/>
          <p:nvPr/>
        </p:nvSpPr>
        <p:spPr>
          <a:xfrm>
            <a:off x="2337662" y="4248607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888CD-1996-2704-47DE-31591263D18E}"/>
              </a:ext>
            </a:extLst>
          </p:cNvPr>
          <p:cNvSpPr txBox="1"/>
          <p:nvPr/>
        </p:nvSpPr>
        <p:spPr>
          <a:xfrm>
            <a:off x="2982122" y="36438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r-s</a:t>
            </a:r>
            <a:endParaRPr lang="ko-KR" altLang="en-US" sz="20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4644CD4-46AD-67F7-2743-20FEAC66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08" y="3951472"/>
            <a:ext cx="5268317" cy="34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8C6E984-A9CA-D857-FCA9-43743F24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89" y="3495388"/>
            <a:ext cx="4319079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0C270C1F-1ED7-5C4B-A8F8-9DB7F2F1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44" y="4419549"/>
            <a:ext cx="229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3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ch2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724736" y="981176"/>
            <a:ext cx="148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B52C8E7-06F3-5D4A-EBA0-D08BC211A8AB}"/>
              </a:ext>
            </a:extLst>
          </p:cNvPr>
          <p:cNvGrpSpPr/>
          <p:nvPr/>
        </p:nvGrpSpPr>
        <p:grpSpPr>
          <a:xfrm>
            <a:off x="2353653" y="1837350"/>
            <a:ext cx="2193010" cy="1362089"/>
            <a:chOff x="2353653" y="1837350"/>
            <a:chExt cx="2193010" cy="136208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CE456B-0E3D-7DDE-D733-82D4BFD5C8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67" y="1837350"/>
              <a:ext cx="352443" cy="890272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A42185E1-7A25-4B0F-250F-EF153BE597CB}"/>
                </a:ext>
              </a:extLst>
            </p:cNvPr>
            <p:cNvSpPr/>
            <p:nvPr/>
          </p:nvSpPr>
          <p:spPr>
            <a:xfrm>
              <a:off x="2380117" y="2825086"/>
              <a:ext cx="355970" cy="374353"/>
            </a:xfrm>
            <a:prstGeom prst="arc">
              <a:avLst>
                <a:gd name="adj1" fmla="val 16445849"/>
                <a:gd name="adj2" fmla="val 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6285B6-CB01-A3E2-32ED-6BF71FBC0400}"/>
                </a:ext>
              </a:extLst>
            </p:cNvPr>
            <p:cNvSpPr txBox="1"/>
            <p:nvPr/>
          </p:nvSpPr>
          <p:spPr>
            <a:xfrm>
              <a:off x="2478982" y="2132509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92D05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endPara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4D369A-E907-45A9-0DCE-F6D03054670A}"/>
                </a:ext>
              </a:extLst>
            </p:cNvPr>
            <p:cNvSpPr txBox="1"/>
            <p:nvPr/>
          </p:nvSpPr>
          <p:spPr>
            <a:xfrm>
              <a:off x="2645049" y="2580990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θ</a:t>
              </a:r>
              <a:endParaRPr lang="ko-KR" altLang="en-US" sz="2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76A9500-64CA-63EF-8BCA-E9E5ADB42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665" y="1845157"/>
              <a:ext cx="898890" cy="129464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32C1964-2BF2-BD08-E00E-CA64740AF552}"/>
                </a:ext>
              </a:extLst>
            </p:cNvPr>
            <p:cNvCxnSpPr/>
            <p:nvPr/>
          </p:nvCxnSpPr>
          <p:spPr>
            <a:xfrm flipV="1">
              <a:off x="2353653" y="2422284"/>
              <a:ext cx="2193010" cy="7175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430A3F-CFCA-9CEF-43CC-9A09F3B1D60E}"/>
                </a:ext>
              </a:extLst>
            </p:cNvPr>
            <p:cNvSpPr txBox="1"/>
            <p:nvPr/>
          </p:nvSpPr>
          <p:spPr>
            <a:xfrm>
              <a:off x="4062720" y="2494595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</a:t>
              </a:r>
              <a:endPara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F60CB9-7457-CCE4-2519-701B2991587D}"/>
              </a:ext>
            </a:extLst>
          </p:cNvPr>
          <p:cNvGrpSpPr/>
          <p:nvPr/>
        </p:nvGrpSpPr>
        <p:grpSpPr>
          <a:xfrm>
            <a:off x="5123739" y="1381286"/>
            <a:ext cx="1626600" cy="585559"/>
            <a:chOff x="4380501" y="1557403"/>
            <a:chExt cx="1626600" cy="58555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80BF5D2-451B-D6F7-CB9A-80A6FA340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01" y="1742912"/>
              <a:ext cx="1533525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C876F-9295-B7DD-5697-F71AACE579AC}"/>
                </a:ext>
              </a:extLst>
            </p:cNvPr>
            <p:cNvSpPr txBox="1"/>
            <p:nvPr/>
          </p:nvSpPr>
          <p:spPr>
            <a:xfrm>
              <a:off x="5313117" y="1557403"/>
              <a:ext cx="693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19264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1600" dirty="0">
                  <a:solidFill>
                    <a:srgbClr val="19264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밑변</a:t>
              </a:r>
              <a:r>
                <a:rPr lang="en-US" altLang="ko-KR" sz="1600" dirty="0">
                  <a:solidFill>
                    <a:srgbClr val="19264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4" name="Picture 14">
            <a:extLst>
              <a:ext uri="{FF2B5EF4-FFF2-40B4-BE49-F238E27FC236}">
                <a16:creationId xmlns:a16="http://schemas.microsoft.com/office/drawing/2014/main" id="{4D6A7CD6-C7BB-CCA5-E754-2B64F5A2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39" y="2132509"/>
            <a:ext cx="229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2005295-DE5F-8F57-E862-778D31D2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88" y="3517445"/>
            <a:ext cx="1704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4C1047-3730-D2F7-8A1B-FA46A792B2F5}"/>
              </a:ext>
            </a:extLst>
          </p:cNvPr>
          <p:cNvSpPr txBox="1"/>
          <p:nvPr/>
        </p:nvSpPr>
        <p:spPr>
          <a:xfrm>
            <a:off x="2818772" y="3517445"/>
            <a:ext cx="225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Scalar Projection :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76C69-9E0B-B490-63F0-E454CC0A9D4E}"/>
              </a:ext>
            </a:extLst>
          </p:cNvPr>
          <p:cNvSpPr txBox="1"/>
          <p:nvPr/>
        </p:nvSpPr>
        <p:spPr>
          <a:xfrm>
            <a:off x="2818772" y="4123127"/>
            <a:ext cx="233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Vector Projection :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08367E8-29B5-8F1F-C56E-18C31E00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88" y="4187874"/>
            <a:ext cx="1543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81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139</Words>
  <Application>Microsoft Office PowerPoint</Application>
  <PresentationFormat>화면 슬라이드 쇼(16:9)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NanumGothic ExtraBold</vt:lpstr>
      <vt:lpstr>나눔고딕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규원 최</cp:lastModifiedBy>
  <cp:revision>16</cp:revision>
  <dcterms:modified xsi:type="dcterms:W3CDTF">2024-03-18T12:35:59Z</dcterms:modified>
</cp:coreProperties>
</file>