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F731C-E63A-44D5-AFDD-E532A275CAE2}" v="11" dt="2024-05-16T07:36:30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건 김" userId="3ee063029916cd38" providerId="LiveId" clId="{ADEF731C-E63A-44D5-AFDD-E532A275CAE2}"/>
    <pc:docChg chg="undo custSel addSld delSld modSld">
      <pc:chgData name="동건 김" userId="3ee063029916cd38" providerId="LiveId" clId="{ADEF731C-E63A-44D5-AFDD-E532A275CAE2}" dt="2024-05-16T07:37:05.558" v="512" actId="47"/>
      <pc:docMkLst>
        <pc:docMk/>
      </pc:docMkLst>
      <pc:sldChg chg="add del">
        <pc:chgData name="동건 김" userId="3ee063029916cd38" providerId="LiveId" clId="{ADEF731C-E63A-44D5-AFDD-E532A275CAE2}" dt="2024-05-16T07:36:23.744" v="500" actId="47"/>
        <pc:sldMkLst>
          <pc:docMk/>
          <pc:sldMk cId="0" sldId="256"/>
        </pc:sldMkLst>
      </pc:sldChg>
      <pc:sldChg chg="add del">
        <pc:chgData name="동건 김" userId="3ee063029916cd38" providerId="LiveId" clId="{ADEF731C-E63A-44D5-AFDD-E532A275CAE2}" dt="2024-05-16T07:36:22.204" v="498" actId="47"/>
        <pc:sldMkLst>
          <pc:docMk/>
          <pc:sldMk cId="0" sldId="257"/>
        </pc:sldMkLst>
      </pc:sldChg>
      <pc:sldChg chg="add del">
        <pc:chgData name="동건 김" userId="3ee063029916cd38" providerId="LiveId" clId="{ADEF731C-E63A-44D5-AFDD-E532A275CAE2}" dt="2024-05-16T07:36:22.535" v="499" actId="47"/>
        <pc:sldMkLst>
          <pc:docMk/>
          <pc:sldMk cId="0" sldId="258"/>
        </pc:sldMkLst>
      </pc:sldChg>
      <pc:sldChg chg="addSp modSp del mod">
        <pc:chgData name="동건 김" userId="3ee063029916cd38" providerId="LiveId" clId="{ADEF731C-E63A-44D5-AFDD-E532A275CAE2}" dt="2024-05-16T07:37:04.793" v="511" actId="47"/>
        <pc:sldMkLst>
          <pc:docMk/>
          <pc:sldMk cId="2511078486" sldId="260"/>
        </pc:sldMkLst>
        <pc:spChg chg="add mod">
          <ac:chgData name="동건 김" userId="3ee063029916cd38" providerId="LiveId" clId="{ADEF731C-E63A-44D5-AFDD-E532A275CAE2}" dt="2024-05-16T07:29:02.101" v="309" actId="1076"/>
          <ac:spMkLst>
            <pc:docMk/>
            <pc:sldMk cId="2511078486" sldId="260"/>
            <ac:spMk id="4" creationId="{779411E1-AD8D-A23D-7615-FE7218FA7026}"/>
          </ac:spMkLst>
        </pc:spChg>
        <pc:spChg chg="add mod">
          <ac:chgData name="동건 김" userId="3ee063029916cd38" providerId="LiveId" clId="{ADEF731C-E63A-44D5-AFDD-E532A275CAE2}" dt="2024-05-16T07:29:10.294" v="322" actId="20577"/>
          <ac:spMkLst>
            <pc:docMk/>
            <pc:sldMk cId="2511078486" sldId="260"/>
            <ac:spMk id="5" creationId="{BB2E02A4-6DDF-9449-56DA-78ADD557C556}"/>
          </ac:spMkLst>
        </pc:spChg>
        <pc:spChg chg="add mod">
          <ac:chgData name="동건 김" userId="3ee063029916cd38" providerId="LiveId" clId="{ADEF731C-E63A-44D5-AFDD-E532A275CAE2}" dt="2024-05-16T07:31:28.009" v="352" actId="1076"/>
          <ac:spMkLst>
            <pc:docMk/>
            <pc:sldMk cId="2511078486" sldId="260"/>
            <ac:spMk id="10" creationId="{DBFAAC43-ED0E-6403-C58A-8CAC981ADB01}"/>
          </ac:spMkLst>
        </pc:spChg>
        <pc:spChg chg="mod">
          <ac:chgData name="동건 김" userId="3ee063029916cd38" providerId="LiveId" clId="{ADEF731C-E63A-44D5-AFDD-E532A275CAE2}" dt="2024-05-16T07:26:41.764" v="19" actId="20577"/>
          <ac:spMkLst>
            <pc:docMk/>
            <pc:sldMk cId="2511078486" sldId="260"/>
            <ac:spMk id="83" creationId="{00000000-0000-0000-0000-000000000000}"/>
          </ac:spMkLst>
        </pc:spChg>
        <pc:picChg chg="add mod">
          <ac:chgData name="동건 김" userId="3ee063029916cd38" providerId="LiveId" clId="{ADEF731C-E63A-44D5-AFDD-E532A275CAE2}" dt="2024-05-16T07:28:08.371" v="268" actId="14100"/>
          <ac:picMkLst>
            <pc:docMk/>
            <pc:sldMk cId="2511078486" sldId="260"/>
            <ac:picMk id="3" creationId="{AFE97376-327A-8A98-BC24-8672464893CB}"/>
          </ac:picMkLst>
        </pc:picChg>
        <pc:picChg chg="add mod">
          <ac:chgData name="동건 김" userId="3ee063029916cd38" providerId="LiveId" clId="{ADEF731C-E63A-44D5-AFDD-E532A275CAE2}" dt="2024-05-16T07:31:04.237" v="325" actId="1076"/>
          <ac:picMkLst>
            <pc:docMk/>
            <pc:sldMk cId="2511078486" sldId="260"/>
            <ac:picMk id="7" creationId="{402DBA58-1084-9508-4FAF-C05D8E402DA5}"/>
          </ac:picMkLst>
        </pc:picChg>
        <pc:picChg chg="add mod">
          <ac:chgData name="동건 김" userId="3ee063029916cd38" providerId="LiveId" clId="{ADEF731C-E63A-44D5-AFDD-E532A275CAE2}" dt="2024-05-16T07:31:10.863" v="328" actId="1076"/>
          <ac:picMkLst>
            <pc:docMk/>
            <pc:sldMk cId="2511078486" sldId="260"/>
            <ac:picMk id="9" creationId="{6935BCF1-604E-F43C-3FDB-1B5C383A876F}"/>
          </ac:picMkLst>
        </pc:picChg>
      </pc:sldChg>
      <pc:sldChg chg="delSp modSp add del mod">
        <pc:chgData name="동건 김" userId="3ee063029916cd38" providerId="LiveId" clId="{ADEF731C-E63A-44D5-AFDD-E532A275CAE2}" dt="2024-05-16T07:32:26.286" v="380" actId="47"/>
        <pc:sldMkLst>
          <pc:docMk/>
          <pc:sldMk cId="1319998860" sldId="261"/>
        </pc:sldMkLst>
        <pc:spChg chg="del mod">
          <ac:chgData name="동건 김" userId="3ee063029916cd38" providerId="LiveId" clId="{ADEF731C-E63A-44D5-AFDD-E532A275CAE2}" dt="2024-05-16T07:32:12.538" v="357" actId="478"/>
          <ac:spMkLst>
            <pc:docMk/>
            <pc:sldMk cId="1319998860" sldId="261"/>
            <ac:spMk id="4" creationId="{779411E1-AD8D-A23D-7615-FE7218FA7026}"/>
          </ac:spMkLst>
        </pc:spChg>
        <pc:spChg chg="del mod">
          <ac:chgData name="동건 김" userId="3ee063029916cd38" providerId="LiveId" clId="{ADEF731C-E63A-44D5-AFDD-E532A275CAE2}" dt="2024-05-16T07:32:24.729" v="379" actId="478"/>
          <ac:spMkLst>
            <pc:docMk/>
            <pc:sldMk cId="1319998860" sldId="261"/>
            <ac:spMk id="5" creationId="{BB2E02A4-6DDF-9449-56DA-78ADD557C556}"/>
          </ac:spMkLst>
        </pc:spChg>
        <pc:spChg chg="del">
          <ac:chgData name="동건 김" userId="3ee063029916cd38" providerId="LiveId" clId="{ADEF731C-E63A-44D5-AFDD-E532A275CAE2}" dt="2024-05-16T07:32:10.965" v="354" actId="478"/>
          <ac:spMkLst>
            <pc:docMk/>
            <pc:sldMk cId="1319998860" sldId="261"/>
            <ac:spMk id="83" creationId="{00000000-0000-0000-0000-000000000000}"/>
          </ac:spMkLst>
        </pc:spChg>
        <pc:picChg chg="del">
          <ac:chgData name="동건 김" userId="3ee063029916cd38" providerId="LiveId" clId="{ADEF731C-E63A-44D5-AFDD-E532A275CAE2}" dt="2024-05-16T07:32:11.303" v="355" actId="478"/>
          <ac:picMkLst>
            <pc:docMk/>
            <pc:sldMk cId="1319998860" sldId="261"/>
            <ac:picMk id="3" creationId="{AFE97376-327A-8A98-BC24-8672464893CB}"/>
          </ac:picMkLst>
        </pc:picChg>
      </pc:sldChg>
      <pc:sldChg chg="addSp delSp modSp add del mod">
        <pc:chgData name="동건 김" userId="3ee063029916cd38" providerId="LiveId" clId="{ADEF731C-E63A-44D5-AFDD-E532A275CAE2}" dt="2024-05-16T07:37:05.558" v="512" actId="47"/>
        <pc:sldMkLst>
          <pc:docMk/>
          <pc:sldMk cId="1946645684" sldId="261"/>
        </pc:sldMkLst>
        <pc:spChg chg="del">
          <ac:chgData name="동건 김" userId="3ee063029916cd38" providerId="LiveId" clId="{ADEF731C-E63A-44D5-AFDD-E532A275CAE2}" dt="2024-05-16T07:32:40.429" v="442" actId="478"/>
          <ac:spMkLst>
            <pc:docMk/>
            <pc:sldMk cId="1946645684" sldId="261"/>
            <ac:spMk id="4" creationId="{779411E1-AD8D-A23D-7615-FE7218FA7026}"/>
          </ac:spMkLst>
        </pc:spChg>
        <pc:spChg chg="mod">
          <ac:chgData name="동건 김" userId="3ee063029916cd38" providerId="LiveId" clId="{ADEF731C-E63A-44D5-AFDD-E532A275CAE2}" dt="2024-05-16T07:32:37.332" v="438" actId="20577"/>
          <ac:spMkLst>
            <pc:docMk/>
            <pc:sldMk cId="1946645684" sldId="261"/>
            <ac:spMk id="5" creationId="{BB2E02A4-6DDF-9449-56DA-78ADD557C556}"/>
          </ac:spMkLst>
        </pc:spChg>
        <pc:spChg chg="mod">
          <ac:chgData name="동건 김" userId="3ee063029916cd38" providerId="LiveId" clId="{ADEF731C-E63A-44D5-AFDD-E532A275CAE2}" dt="2024-05-16T07:33:51.682" v="469" actId="1076"/>
          <ac:spMkLst>
            <pc:docMk/>
            <pc:sldMk cId="1946645684" sldId="261"/>
            <ac:spMk id="10" creationId="{DBFAAC43-ED0E-6403-C58A-8CAC981ADB01}"/>
          </ac:spMkLst>
        </pc:spChg>
        <pc:spChg chg="add mod">
          <ac:chgData name="동건 김" userId="3ee063029916cd38" providerId="LiveId" clId="{ADEF731C-E63A-44D5-AFDD-E532A275CAE2}" dt="2024-05-16T07:33:56.088" v="473" actId="1076"/>
          <ac:spMkLst>
            <pc:docMk/>
            <pc:sldMk cId="1946645684" sldId="261"/>
            <ac:spMk id="12" creationId="{72053668-9155-7C5F-C231-BCD88346ED7B}"/>
          </ac:spMkLst>
        </pc:spChg>
        <pc:spChg chg="add mod">
          <ac:chgData name="동건 김" userId="3ee063029916cd38" providerId="LiveId" clId="{ADEF731C-E63A-44D5-AFDD-E532A275CAE2}" dt="2024-05-16T07:34:02.482" v="482"/>
          <ac:spMkLst>
            <pc:docMk/>
            <pc:sldMk cId="1946645684" sldId="261"/>
            <ac:spMk id="13" creationId="{3E5562B4-65E2-D42E-4ABE-DC9B7221C125}"/>
          </ac:spMkLst>
        </pc:spChg>
        <pc:spChg chg="add mod">
          <ac:chgData name="동건 김" userId="3ee063029916cd38" providerId="LiveId" clId="{ADEF731C-E63A-44D5-AFDD-E532A275CAE2}" dt="2024-05-16T07:34:05.725" v="484" actId="1076"/>
          <ac:spMkLst>
            <pc:docMk/>
            <pc:sldMk cId="1946645684" sldId="261"/>
            <ac:spMk id="14" creationId="{7D8F714A-C92C-DA95-C3E6-603C05D1D7B4}"/>
          </ac:spMkLst>
        </pc:spChg>
        <pc:spChg chg="mod">
          <ac:chgData name="동건 김" userId="3ee063029916cd38" providerId="LiveId" clId="{ADEF731C-E63A-44D5-AFDD-E532A275CAE2}" dt="2024-05-16T07:32:32.130" v="396" actId="20577"/>
          <ac:spMkLst>
            <pc:docMk/>
            <pc:sldMk cId="1946645684" sldId="261"/>
            <ac:spMk id="83" creationId="{00000000-0000-0000-0000-000000000000}"/>
          </ac:spMkLst>
        </pc:spChg>
        <pc:picChg chg="del">
          <ac:chgData name="동건 김" userId="3ee063029916cd38" providerId="LiveId" clId="{ADEF731C-E63A-44D5-AFDD-E532A275CAE2}" dt="2024-05-16T07:32:37.960" v="439" actId="478"/>
          <ac:picMkLst>
            <pc:docMk/>
            <pc:sldMk cId="1946645684" sldId="261"/>
            <ac:picMk id="3" creationId="{AFE97376-327A-8A98-BC24-8672464893CB}"/>
          </ac:picMkLst>
        </pc:picChg>
        <pc:picChg chg="add mod ord">
          <ac:chgData name="동건 김" userId="3ee063029916cd38" providerId="LiveId" clId="{ADEF731C-E63A-44D5-AFDD-E532A275CAE2}" dt="2024-05-16T07:33:53.658" v="472" actId="1076"/>
          <ac:picMkLst>
            <pc:docMk/>
            <pc:sldMk cId="1946645684" sldId="261"/>
            <ac:picMk id="6" creationId="{D449413C-F797-3F6D-D0BC-C1808FFF4459}"/>
          </ac:picMkLst>
        </pc:picChg>
        <pc:picChg chg="del">
          <ac:chgData name="동건 김" userId="3ee063029916cd38" providerId="LiveId" clId="{ADEF731C-E63A-44D5-AFDD-E532A275CAE2}" dt="2024-05-16T07:32:38.377" v="440" actId="478"/>
          <ac:picMkLst>
            <pc:docMk/>
            <pc:sldMk cId="1946645684" sldId="261"/>
            <ac:picMk id="7" creationId="{402DBA58-1084-9508-4FAF-C05D8E402DA5}"/>
          </ac:picMkLst>
        </pc:picChg>
        <pc:picChg chg="del">
          <ac:chgData name="동건 김" userId="3ee063029916cd38" providerId="LiveId" clId="{ADEF731C-E63A-44D5-AFDD-E532A275CAE2}" dt="2024-05-16T07:32:38.615" v="441" actId="478"/>
          <ac:picMkLst>
            <pc:docMk/>
            <pc:sldMk cId="1946645684" sldId="261"/>
            <ac:picMk id="9" creationId="{6935BCF1-604E-F43C-3FDB-1B5C383A876F}"/>
          </ac:picMkLst>
        </pc:picChg>
        <pc:picChg chg="add mod ord">
          <ac:chgData name="동건 김" userId="3ee063029916cd38" providerId="LiveId" clId="{ADEF731C-E63A-44D5-AFDD-E532A275CAE2}" dt="2024-05-16T07:33:45.896" v="457" actId="167"/>
          <ac:picMkLst>
            <pc:docMk/>
            <pc:sldMk cId="1946645684" sldId="261"/>
            <ac:picMk id="11" creationId="{69F5D50A-6D0A-EE2E-78D8-D3D5AB393B47}"/>
          </ac:picMkLst>
        </pc:picChg>
        <pc:picChg chg="add mod">
          <ac:chgData name="동건 김" userId="3ee063029916cd38" providerId="LiveId" clId="{ADEF731C-E63A-44D5-AFDD-E532A275CAE2}" dt="2024-05-16T07:35:30.448" v="494" actId="208"/>
          <ac:picMkLst>
            <pc:docMk/>
            <pc:sldMk cId="1946645684" sldId="261"/>
            <ac:picMk id="16" creationId="{E2D5B7D1-0CF6-F260-7267-5ACE3263E3B6}"/>
          </ac:picMkLst>
        </pc:picChg>
        <pc:picChg chg="add mod">
          <ac:chgData name="동건 김" userId="3ee063029916cd38" providerId="LiveId" clId="{ADEF731C-E63A-44D5-AFDD-E532A275CAE2}" dt="2024-05-16T07:35:26.909" v="493" actId="208"/>
          <ac:picMkLst>
            <pc:docMk/>
            <pc:sldMk cId="1946645684" sldId="261"/>
            <ac:picMk id="18" creationId="{9CBFB7BF-79FB-F6BA-3C67-797214B0BFB8}"/>
          </ac:picMkLst>
        </pc:picChg>
      </pc:sldChg>
      <pc:sldChg chg="modSp add mod">
        <pc:chgData name="동건 김" userId="3ee063029916cd38" providerId="LiveId" clId="{ADEF731C-E63A-44D5-AFDD-E532A275CAE2}" dt="2024-05-16T07:36:33.575" v="510" actId="20577"/>
        <pc:sldMkLst>
          <pc:docMk/>
          <pc:sldMk cId="4153153467" sldId="262"/>
        </pc:sldMkLst>
        <pc:spChg chg="mod">
          <ac:chgData name="동건 김" userId="3ee063029916cd38" providerId="LiveId" clId="{ADEF731C-E63A-44D5-AFDD-E532A275CAE2}" dt="2024-05-16T07:36:33.575" v="510" actId="20577"/>
          <ac:spMkLst>
            <pc:docMk/>
            <pc:sldMk cId="4153153467" sldId="262"/>
            <ac:spMk id="75" creationId="{00000000-0000-0000-0000-000000000000}"/>
          </ac:spMkLst>
        </pc:spChg>
      </pc:sldChg>
    </pc:docChg>
  </pc:docChgLst>
  <pc:docChgLst>
    <pc:chgData name="동건 김" userId="3ee063029916cd38" providerId="LiveId" clId="{EF1A8059-BC01-48D8-9EAB-D2F4543295C4}"/>
    <pc:docChg chg="undo custSel addSld delSld modSld">
      <pc:chgData name="동건 김" userId="3ee063029916cd38" providerId="LiveId" clId="{EF1A8059-BC01-48D8-9EAB-D2F4543295C4}" dt="2024-03-21T09:43:08.308" v="680" actId="20577"/>
      <pc:docMkLst>
        <pc:docMk/>
      </pc:docMkLst>
      <pc:sldChg chg="modSp mod">
        <pc:chgData name="동건 김" userId="3ee063029916cd38" providerId="LiveId" clId="{EF1A8059-BC01-48D8-9EAB-D2F4543295C4}" dt="2024-03-21T09:25:42.253" v="1" actId="20577"/>
        <pc:sldMkLst>
          <pc:docMk/>
          <pc:sldMk cId="0" sldId="256"/>
        </pc:sldMkLst>
        <pc:spChg chg="mod">
          <ac:chgData name="동건 김" userId="3ee063029916cd38" providerId="LiveId" clId="{EF1A8059-BC01-48D8-9EAB-D2F4543295C4}" dt="2024-03-21T09:25:42.253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del mod">
        <pc:chgData name="동건 김" userId="3ee063029916cd38" providerId="LiveId" clId="{EF1A8059-BC01-48D8-9EAB-D2F4543295C4}" dt="2024-03-21T09:43:03.640" v="673" actId="47"/>
        <pc:sldMkLst>
          <pc:docMk/>
          <pc:sldMk cId="0" sldId="259"/>
        </pc:sldMkLst>
        <pc:spChg chg="add del mod">
          <ac:chgData name="동건 김" userId="3ee063029916cd38" providerId="LiveId" clId="{EF1A8059-BC01-48D8-9EAB-D2F4543295C4}" dt="2024-03-21T09:28:07.048" v="61" actId="478"/>
          <ac:spMkLst>
            <pc:docMk/>
            <pc:sldMk cId="0" sldId="259"/>
            <ac:spMk id="2" creationId="{2B5BF83B-BAF6-50F3-CE6E-BD3295A3DA4A}"/>
          </ac:spMkLst>
        </pc:spChg>
        <pc:spChg chg="add mod">
          <ac:chgData name="동건 김" userId="3ee063029916cd38" providerId="LiveId" clId="{EF1A8059-BC01-48D8-9EAB-D2F4543295C4}" dt="2024-03-21T09:29:00.117" v="172" actId="14100"/>
          <ac:spMkLst>
            <pc:docMk/>
            <pc:sldMk cId="0" sldId="259"/>
            <ac:spMk id="3" creationId="{0CCDE9C9-74DA-1AA8-203A-622F66055903}"/>
          </ac:spMkLst>
        </pc:spChg>
        <pc:spChg chg="add mod">
          <ac:chgData name="동건 김" userId="3ee063029916cd38" providerId="LiveId" clId="{EF1A8059-BC01-48D8-9EAB-D2F4543295C4}" dt="2024-03-21T09:42:10.789" v="671" actId="5793"/>
          <ac:spMkLst>
            <pc:docMk/>
            <pc:sldMk cId="0" sldId="259"/>
            <ac:spMk id="4" creationId="{6742045C-1BE2-91F1-158B-84DDCF2911C4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5" creationId="{93065CC9-EF1C-A939-30FB-7905C778BCC5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6" creationId="{1B252F38-ABF7-9A9C-6A20-E15FD95A61A1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7" creationId="{82CB2A5C-B773-9A95-474A-5A063ADF53D9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8" creationId="{B9A4E77D-AD30-DD02-8B5D-E5BD88977C6A}"/>
          </ac:spMkLst>
        </pc:spChg>
        <pc:spChg chg="add mod">
          <ac:chgData name="동건 김" userId="3ee063029916cd38" providerId="LiveId" clId="{EF1A8059-BC01-48D8-9EAB-D2F4543295C4}" dt="2024-03-21T09:42:26.479" v="672" actId="1076"/>
          <ac:spMkLst>
            <pc:docMk/>
            <pc:sldMk cId="0" sldId="259"/>
            <ac:spMk id="9" creationId="{4F6C810E-BE34-65F1-5510-B5D82B94A7A5}"/>
          </ac:spMkLst>
        </pc:spChg>
        <pc:spChg chg="mod">
          <ac:chgData name="동건 김" userId="3ee063029916cd38" providerId="LiveId" clId="{EF1A8059-BC01-48D8-9EAB-D2F4543295C4}" dt="2024-03-21T09:27:30.423" v="58" actId="20577"/>
          <ac:spMkLst>
            <pc:docMk/>
            <pc:sldMk cId="0" sldId="259"/>
            <ac:spMk id="83" creationId="{00000000-0000-0000-0000-000000000000}"/>
          </ac:spMkLst>
        </pc:spChg>
        <pc:picChg chg="add del mod">
          <ac:chgData name="동건 김" userId="3ee063029916cd38" providerId="LiveId" clId="{EF1A8059-BC01-48D8-9EAB-D2F4543295C4}" dt="2024-03-21T09:39:08.178" v="519" actId="478"/>
          <ac:picMkLst>
            <pc:docMk/>
            <pc:sldMk cId="0" sldId="259"/>
            <ac:picMk id="1026" creationId="{331614B9-5A63-FB54-DC08-08019CC745E2}"/>
          </ac:picMkLst>
        </pc:picChg>
        <pc:picChg chg="add mod">
          <ac:chgData name="동건 김" userId="3ee063029916cd38" providerId="LiveId" clId="{EF1A8059-BC01-48D8-9EAB-D2F4543295C4}" dt="2024-03-21T09:42:26.479" v="672" actId="1076"/>
          <ac:picMkLst>
            <pc:docMk/>
            <pc:sldMk cId="0" sldId="259"/>
            <ac:picMk id="1028" creationId="{372536DC-1AF6-3E94-4D83-1A96E3F919FF}"/>
          </ac:picMkLst>
        </pc:picChg>
      </pc:sldChg>
      <pc:sldChg chg="addSp modSp add mod">
        <pc:chgData name="동건 김" userId="3ee063029916cd38" providerId="LiveId" clId="{EF1A8059-BC01-48D8-9EAB-D2F4543295C4}" dt="2024-03-21T09:43:08.308" v="680" actId="20577"/>
        <pc:sldMkLst>
          <pc:docMk/>
          <pc:sldMk cId="2511078486" sldId="260"/>
        </pc:sldMkLst>
        <pc:spChg chg="add mod">
          <ac:chgData name="동건 김" userId="3ee063029916cd38" providerId="LiveId" clId="{EF1A8059-BC01-48D8-9EAB-D2F4543295C4}" dt="2024-03-21T09:28:15.748" v="63"/>
          <ac:spMkLst>
            <pc:docMk/>
            <pc:sldMk cId="2511078486" sldId="260"/>
            <ac:spMk id="2" creationId="{BAE2CAE8-45F1-6621-FFEE-515A961BAEED}"/>
          </ac:spMkLst>
        </pc:spChg>
        <pc:spChg chg="mod">
          <ac:chgData name="동건 김" userId="3ee063029916cd38" providerId="LiveId" clId="{EF1A8059-BC01-48D8-9EAB-D2F4543295C4}" dt="2024-03-21T09:43:08.308" v="680" actId="20577"/>
          <ac:spMkLst>
            <pc:docMk/>
            <pc:sldMk cId="2511078486" sldId="260"/>
            <ac:spMk id="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56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0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</a:t>
            </a:r>
            <a:r>
              <a:rPr lang="en-US" altLang="ko" sz="2500" b="1" dirty="0">
                <a:solidFill>
                  <a:srgbClr val="19264B"/>
                </a:solidFill>
              </a:rPr>
              <a:t>V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김동건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85371" y="1841897"/>
            <a:ext cx="311875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동건 </a:t>
            </a:r>
            <a:r>
              <a:rPr lang="en-US" altLang="ko-KR" dirty="0"/>
              <a:t>AI</a:t>
            </a:r>
            <a:r>
              <a:rPr lang="ko-KR" altLang="en-US" dirty="0"/>
              <a:t>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김현수 소프트웨어학부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이지훈 </a:t>
            </a:r>
            <a:r>
              <a:rPr lang="en-US" altLang="ko-KR" dirty="0"/>
              <a:t>AI</a:t>
            </a:r>
            <a:r>
              <a:rPr lang="ko-KR" altLang="en-US" dirty="0"/>
              <a:t>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 err="1"/>
              <a:t>조다영</a:t>
            </a:r>
            <a:r>
              <a:rPr lang="ko-KR" altLang="en-US" dirty="0"/>
              <a:t> 응용통계학과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C2BB26-3841-69C7-3632-5B5F469F9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09" y="1403616"/>
            <a:ext cx="4173714" cy="3130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AFEA2EE9-8F2F-A8CB-0132-5F30287D1F5C}"/>
              </a:ext>
            </a:extLst>
          </p:cNvPr>
          <p:cNvSpPr txBox="1"/>
          <p:nvPr/>
        </p:nvSpPr>
        <p:spPr>
          <a:xfrm>
            <a:off x="1408975" y="1972389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 및 주제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플랜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 및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615AE-7645-CE17-E0E9-F0AF71DDA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986" y="858144"/>
            <a:ext cx="5546300" cy="2804056"/>
          </a:xfrm>
          <a:prstGeom prst="rect">
            <a:avLst/>
          </a:prstGeom>
        </p:spPr>
      </p:pic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552A6A6E-F641-06A0-CECF-DB74C599462C}"/>
              </a:ext>
            </a:extLst>
          </p:cNvPr>
          <p:cNvSpPr txBox="1"/>
          <p:nvPr/>
        </p:nvSpPr>
        <p:spPr>
          <a:xfrm>
            <a:off x="1572986" y="3817518"/>
            <a:ext cx="7239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현재 주제에 맞는 진행중인 대회가 없어</a:t>
            </a:r>
            <a:b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</a:b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중간고사 이전까지 종료된 대회를 통해 연습 및 학습 진행 예정 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5315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 및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552A6A6E-F641-06A0-CECF-DB74C599462C}"/>
              </a:ext>
            </a:extLst>
          </p:cNvPr>
          <p:cNvSpPr txBox="1"/>
          <p:nvPr/>
        </p:nvSpPr>
        <p:spPr>
          <a:xfrm>
            <a:off x="1408975" y="938246"/>
            <a:ext cx="72390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예술 작품을 화가 별로 분류하는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AI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 개발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셋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Train Data: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대표적인 화가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50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명에 대한 예술 작품 이미지 제공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Test Data: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대표적인 화가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50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명에 대한 예술 작품 이미지의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¼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제공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화가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50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명에 대한 추가 특징 정보 제공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심사 기준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Macro F1 score</a:t>
            </a:r>
          </a:p>
        </p:txBody>
      </p:sp>
    </p:spTree>
    <p:extLst>
      <p:ext uri="{BB962C8B-B14F-4D97-AF65-F5344CB8AC3E}">
        <p14:creationId xmlns:p14="http://schemas.microsoft.com/office/powerpoint/2010/main" val="47877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플랜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3149E0A0-9FE8-8151-4166-77A720EA66A0}"/>
              </a:ext>
            </a:extLst>
          </p:cNvPr>
          <p:cNvSpPr txBox="1"/>
          <p:nvPr/>
        </p:nvSpPr>
        <p:spPr>
          <a:xfrm>
            <a:off x="1408975" y="2142962"/>
            <a:ext cx="72390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매주 화요일 세션 직후 대면으로 진행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다음 모임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18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오후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11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</a:t>
            </a:r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비대면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진행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대회 목표에 맞게 데이터 셋 처리 방법과 모델 구상해오기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905684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156</Words>
  <Application>Microsoft Office PowerPoint</Application>
  <PresentationFormat>화면 슬라이드 쇼(16:9)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김동건</dc:creator>
  <cp:lastModifiedBy>동건 김</cp:lastModifiedBy>
  <cp:revision>2</cp:revision>
  <dcterms:modified xsi:type="dcterms:W3CDTF">2024-09-10T17:01:53Z</dcterms:modified>
</cp:coreProperties>
</file>