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8" r:id="rId3"/>
    <p:sldId id="257" r:id="rId4"/>
    <p:sldId id="260" r:id="rId5"/>
    <p:sldId id="265" r:id="rId6"/>
    <p:sldId id="262" r:id="rId7"/>
    <p:sldId id="264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8" autoAdjust="0"/>
    <p:restoredTop sz="86484" autoAdjust="0"/>
  </p:normalViewPr>
  <p:slideViewPr>
    <p:cSldViewPr snapToGrid="0">
      <p:cViewPr varScale="1">
        <p:scale>
          <a:sx n="126" d="100"/>
          <a:sy n="126" d="100"/>
        </p:scale>
        <p:origin x="1024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0516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Horizontalflip</a:t>
            </a:r>
            <a:r>
              <a:rPr lang="en-US" dirty="0"/>
              <a:t> -&gt; </a:t>
            </a:r>
            <a:r>
              <a:rPr lang="ko-KR" altLang="en-US" dirty="0"/>
              <a:t>데이터 다양성 증가 </a:t>
            </a:r>
            <a:r>
              <a:rPr lang="en-US" altLang="ko-KR" dirty="0"/>
              <a:t>/ </a:t>
            </a:r>
            <a:r>
              <a:rPr lang="ko-KR" altLang="en-US" dirty="0" err="1"/>
              <a:t>오버피팅</a:t>
            </a:r>
            <a:r>
              <a:rPr lang="ko-KR" altLang="en-US" dirty="0"/>
              <a:t> 방지 </a:t>
            </a:r>
            <a:r>
              <a:rPr lang="en-US" altLang="ko-KR" dirty="0"/>
              <a:t>/ </a:t>
            </a:r>
            <a:r>
              <a:rPr lang="ko-KR" altLang="en-US" dirty="0"/>
              <a:t>편향 제거 등의 효과 </a:t>
            </a:r>
            <a:r>
              <a:rPr lang="en-US" altLang="ko-KR" dirty="0"/>
              <a:t>(GPT </a:t>
            </a:r>
            <a:r>
              <a:rPr lang="ko-KR" altLang="en-US" dirty="0" err="1"/>
              <a:t>피셜</a:t>
            </a:r>
            <a:r>
              <a:rPr lang="en-US" altLang="ko-K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64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06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3376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078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812118" y="2341689"/>
            <a:ext cx="589311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rgbClr val="19264B"/>
                </a:solidFill>
                <a:latin typeface="+mj-ea"/>
                <a:ea typeface="+mj-ea"/>
              </a:rPr>
              <a:t>CUAI 7</a:t>
            </a:r>
            <a:r>
              <a:rPr lang="ko-KR" altLang="en-US" sz="2500" b="1" dirty="0">
                <a:solidFill>
                  <a:srgbClr val="19264B"/>
                </a:solidFill>
                <a:latin typeface="+mj-ea"/>
                <a:ea typeface="+mj-ea"/>
              </a:rPr>
              <a:t>기 </a:t>
            </a:r>
            <a:r>
              <a:rPr lang="en-US" altLang="ko-KR" sz="2500" b="1" dirty="0">
                <a:solidFill>
                  <a:srgbClr val="19264B"/>
                </a:solidFill>
                <a:latin typeface="+mj-ea"/>
                <a:ea typeface="+mj-ea"/>
              </a:rPr>
              <a:t>CV </a:t>
            </a:r>
            <a:r>
              <a:rPr lang="ko-KR" altLang="en-US" sz="2500" b="1" dirty="0">
                <a:solidFill>
                  <a:srgbClr val="19264B"/>
                </a:solidFill>
                <a:latin typeface="+mj-ea"/>
                <a:ea typeface="+mj-ea"/>
              </a:rPr>
              <a:t>프로젝트 </a:t>
            </a:r>
            <a:r>
              <a:rPr lang="en-US" altLang="ko-KR" sz="2500" b="1" dirty="0">
                <a:solidFill>
                  <a:srgbClr val="19264B"/>
                </a:solidFill>
                <a:latin typeface="+mj-ea"/>
                <a:ea typeface="+mj-ea"/>
              </a:rPr>
              <a:t>2</a:t>
            </a:r>
            <a:r>
              <a:rPr lang="ko-KR" altLang="en-US" sz="2500" b="1" dirty="0">
                <a:solidFill>
                  <a:srgbClr val="19264B"/>
                </a:solidFill>
                <a:latin typeface="+mj-ea"/>
                <a:ea typeface="+mj-ea"/>
              </a:rPr>
              <a:t>팀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solidFill>
                  <a:srgbClr val="19264B"/>
                </a:solidFill>
                <a:latin typeface="+mj-ea"/>
                <a:ea typeface="+mj-ea"/>
              </a:rPr>
              <a:t>2024.09.24</a:t>
            </a:r>
            <a:endParaRPr lang="en-US"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rgbClr val="19264B"/>
                </a:solidFill>
                <a:latin typeface="+mj-ea"/>
                <a:ea typeface="+mj-ea"/>
              </a:rPr>
              <a:t>발표자 </a:t>
            </a:r>
            <a:r>
              <a:rPr lang="en-US" altLang="ko-KR" sz="1100" b="1" dirty="0">
                <a:solidFill>
                  <a:srgbClr val="19264B"/>
                </a:solidFill>
                <a:latin typeface="+mj-ea"/>
                <a:ea typeface="+mj-ea"/>
              </a:rPr>
              <a:t>: </a:t>
            </a:r>
            <a:r>
              <a:rPr lang="ko-KR" altLang="en-US" sz="1100" b="1" dirty="0">
                <a:solidFill>
                  <a:srgbClr val="19264B"/>
                </a:solidFill>
                <a:latin typeface="+mj-ea"/>
                <a:ea typeface="+mj-ea"/>
              </a:rPr>
              <a:t>김동건</a:t>
            </a: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45877"/>
            <a:ext cx="4979400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 dirty="0">
                <a:solidFill>
                  <a:srgbClr val="19264B"/>
                </a:solidFill>
                <a:latin typeface="+mj-ea"/>
                <a:ea typeface="+mj-ea"/>
                <a:cs typeface="함초롬돋움" panose="020B0604000101010101" pitchFamily="50" charset="-127"/>
                <a:sym typeface="NanumGothic ExtraBold"/>
              </a:rPr>
              <a:t>목차</a:t>
            </a:r>
            <a:endParaRPr sz="3200" b="1" dirty="0">
              <a:solidFill>
                <a:srgbClr val="19264B"/>
              </a:solidFill>
              <a:latin typeface="+mj-ea"/>
              <a:ea typeface="+mj-ea"/>
              <a:cs typeface="함초롬돋움" panose="020B0604000101010101" pitchFamily="50" charset="-127"/>
              <a:sym typeface="NanumGothic ExtraBold"/>
            </a:endParaRP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9322BF4A-A274-201E-C8EE-2C60A5E0C411}"/>
              </a:ext>
            </a:extLst>
          </p:cNvPr>
          <p:cNvSpPr txBox="1"/>
          <p:nvPr/>
        </p:nvSpPr>
        <p:spPr>
          <a:xfrm>
            <a:off x="1506946" y="1776086"/>
            <a:ext cx="4979400" cy="30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현재 프로젝트 진행 현황</a:t>
            </a:r>
            <a:endParaRPr lang="en-US" altLang="ko-KR"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차후 계획</a:t>
            </a:r>
            <a:endParaRPr lang="en-US"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96886266-D481-E1AC-DB1E-F55C83D5CEF3}"/>
              </a:ext>
            </a:extLst>
          </p:cNvPr>
          <p:cNvSpPr txBox="1"/>
          <p:nvPr/>
        </p:nvSpPr>
        <p:spPr>
          <a:xfrm>
            <a:off x="1491314" y="304605"/>
            <a:ext cx="4979400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rgbClr val="19264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NanumGothic ExtraBold"/>
              </a:rPr>
              <a:t>프로젝트</a:t>
            </a:r>
            <a:r>
              <a:rPr lang="ko-KR" altLang="en-US" sz="3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진행 요약</a:t>
            </a:r>
            <a:endParaRPr sz="32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C1F6150E-8A07-F91A-17BD-E25C545A2D77}"/>
              </a:ext>
            </a:extLst>
          </p:cNvPr>
          <p:cNvSpPr txBox="1"/>
          <p:nvPr/>
        </p:nvSpPr>
        <p:spPr>
          <a:xfrm>
            <a:off x="1408975" y="1221997"/>
            <a:ext cx="7305994" cy="244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●  </a:t>
            </a:r>
            <a:r>
              <a:rPr lang="en-US" altLang="ko-KR" sz="16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‘ </a:t>
            </a:r>
            <a:r>
              <a:rPr lang="ko-KR" altLang="en-US" sz="16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월간 </a:t>
            </a:r>
            <a:r>
              <a:rPr lang="ko-KR" altLang="en-US" sz="1600" dirty="0" err="1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데이콘</a:t>
            </a:r>
            <a:r>
              <a:rPr lang="ko-KR" altLang="en-US" sz="16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 예술 작품 화가 분류 </a:t>
            </a:r>
            <a:r>
              <a:rPr lang="en-US" altLang="ko-KR" sz="16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AI </a:t>
            </a:r>
            <a:r>
              <a:rPr lang="ko-KR" altLang="en-US" sz="16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경진대회</a:t>
            </a:r>
            <a:r>
              <a:rPr lang="en-US" altLang="ko-KR" sz="16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‘</a:t>
            </a:r>
            <a:r>
              <a:rPr lang="ko-KR" altLang="en-US" sz="16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의</a:t>
            </a:r>
            <a:r>
              <a:rPr lang="en-US" altLang="ko-KR" sz="16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 </a:t>
            </a:r>
            <a:r>
              <a:rPr lang="ko-KR" altLang="en-US" sz="16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우수 코드를 참고하여</a:t>
            </a:r>
            <a:endParaRPr lang="en-US" altLang="ko-KR" sz="1600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     CV </a:t>
            </a:r>
            <a:r>
              <a:rPr lang="ko-KR" altLang="en-US" sz="16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분야 프로젝트의 파이프라인을 개괄적으로 학습</a:t>
            </a:r>
            <a:endParaRPr lang="en-US" altLang="ko-KR" sz="1600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●</a:t>
            </a:r>
            <a:r>
              <a:rPr lang="en-US" altLang="ko-KR" sz="16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 </a:t>
            </a:r>
            <a:r>
              <a:rPr lang="ko-KR" altLang="en-US" sz="16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예술 작품 데이터를 활용한 이미지 생성 주제 프로젝트 구상</a:t>
            </a:r>
            <a:endParaRPr lang="en-US" altLang="ko-KR" sz="1600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● </a:t>
            </a:r>
            <a:r>
              <a:rPr lang="en-US" altLang="ko-KR" sz="16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GAN</a:t>
            </a:r>
            <a:r>
              <a:rPr lang="ko-KR" altLang="en-US" sz="16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과 </a:t>
            </a:r>
            <a:r>
              <a:rPr lang="en-US" altLang="ko-KR" sz="16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diffusion </a:t>
            </a:r>
            <a:r>
              <a:rPr lang="ko-KR" altLang="en-US" sz="16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모델에 대해 학습 예정</a:t>
            </a:r>
            <a:endParaRPr lang="en-US" altLang="ko-KR" sz="1600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FB11FE2F-2752-321A-3833-71BF47B1C2F6}"/>
              </a:ext>
            </a:extLst>
          </p:cNvPr>
          <p:cNvSpPr txBox="1"/>
          <p:nvPr/>
        </p:nvSpPr>
        <p:spPr>
          <a:xfrm>
            <a:off x="1491314" y="1156682"/>
            <a:ext cx="7305994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월간 </a:t>
            </a:r>
            <a:r>
              <a:rPr lang="ko-KR" altLang="en-US" sz="1600" b="1" dirty="0" err="1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데이콘</a:t>
            </a:r>
            <a:r>
              <a:rPr lang="ko-KR" altLang="en-US" sz="16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 예술 작품 화가 분류 </a:t>
            </a:r>
            <a:r>
              <a:rPr lang="en-US" altLang="ko-KR" sz="16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AI </a:t>
            </a:r>
            <a:r>
              <a:rPr lang="ko-KR" altLang="en-US" sz="16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경진대회</a:t>
            </a:r>
            <a:r>
              <a:rPr lang="en-US" altLang="ko-KR" sz="16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: </a:t>
            </a:r>
            <a:r>
              <a:rPr lang="ko-KR" altLang="en-US" sz="16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화가 클래스별로 나뉜 그림 데이터</a:t>
            </a:r>
            <a:r>
              <a:rPr lang="en-US" altLang="ko-KR" sz="16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sz="16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사진</a:t>
            </a:r>
            <a:r>
              <a:rPr lang="en-US" altLang="ko-KR" sz="16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)</a:t>
            </a:r>
            <a:r>
              <a:rPr lang="ko-KR" altLang="en-US" sz="16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를 이용해서 어떤 화가의 그림인지 분류</a:t>
            </a:r>
            <a:endParaRPr lang="en-US" altLang="ko-KR" sz="1600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D1E58232-1968-B256-436B-798072C38A27}"/>
              </a:ext>
            </a:extLst>
          </p:cNvPr>
          <p:cNvSpPr txBox="1"/>
          <p:nvPr/>
        </p:nvSpPr>
        <p:spPr>
          <a:xfrm>
            <a:off x="1491314" y="304605"/>
            <a:ext cx="6346400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rgbClr val="19264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NanumGothic ExtraBold"/>
              </a:rPr>
              <a:t>프로젝트</a:t>
            </a:r>
            <a:r>
              <a:rPr lang="ko-KR" altLang="en-US" sz="3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진행 </a:t>
            </a:r>
            <a:r>
              <a:rPr lang="ko-KR" altLang="en-US" sz="3200" b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내용</a:t>
            </a:r>
            <a:r>
              <a:rPr lang="en-US" altLang="ko-KR" sz="3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-</a:t>
            </a:r>
            <a:r>
              <a:rPr lang="ko-KR" altLang="en-US" sz="3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대회 소개</a:t>
            </a:r>
            <a:endParaRPr sz="32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0DB969-F735-1242-4020-F7C252C5A3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1"/>
          <a:stretch/>
        </p:blipFill>
        <p:spPr bwMode="auto">
          <a:xfrm>
            <a:off x="2912399" y="1907627"/>
            <a:ext cx="4463823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26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FB11FE2F-2752-321A-3833-71BF47B1C2F6}"/>
              </a:ext>
            </a:extLst>
          </p:cNvPr>
          <p:cNvSpPr txBox="1"/>
          <p:nvPr/>
        </p:nvSpPr>
        <p:spPr>
          <a:xfrm>
            <a:off x="1408974" y="1221997"/>
            <a:ext cx="7971789" cy="379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● </a:t>
            </a:r>
            <a:r>
              <a:rPr lang="en-US" altLang="ko-KR" sz="15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test</a:t>
            </a:r>
            <a:r>
              <a:rPr lang="ko-KR" altLang="en-US" sz="15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데이터는 </a:t>
            </a:r>
            <a:r>
              <a:rPr lang="ko-KR" altLang="en-US" sz="1500" dirty="0">
                <a:solidFill>
                  <a:srgbClr val="FF0000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본래 그림 데이터 중 임의의 </a:t>
            </a:r>
            <a:r>
              <a:rPr lang="en-US" altLang="ko-KR" sz="1500" dirty="0">
                <a:solidFill>
                  <a:srgbClr val="FF0000"/>
                </a:solidFill>
                <a:latin typeface="+mn-ea"/>
                <a:ea typeface="+mn-ea"/>
                <a:cs typeface="NanumGothic ExtraBold"/>
                <a:sym typeface="NanumGothic ExtraBold"/>
              </a:rPr>
              <a:t>¼ </a:t>
            </a:r>
            <a:r>
              <a:rPr lang="ko-KR" altLang="en-US" sz="1500" dirty="0">
                <a:solidFill>
                  <a:srgbClr val="FF0000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만</a:t>
            </a:r>
            <a:r>
              <a:rPr lang="ko-KR" altLang="en-US" sz="15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 제공</a:t>
            </a:r>
            <a:endParaRPr lang="en-US" altLang="ko-KR" sz="1500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    -&gt;</a:t>
            </a:r>
            <a:r>
              <a:rPr lang="ko-KR" altLang="en-US" sz="15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 학습 시에도 </a:t>
            </a:r>
            <a:r>
              <a:rPr lang="en-US" altLang="ko-KR" sz="15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train </a:t>
            </a:r>
            <a:r>
              <a:rPr lang="ko-KR" altLang="en-US" sz="15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데이터를 </a:t>
            </a:r>
            <a:r>
              <a:rPr lang="en-US" altLang="ko-KR" sz="15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¼ </a:t>
            </a:r>
            <a:r>
              <a:rPr lang="ko-KR" altLang="en-US" sz="15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크기로</a:t>
            </a:r>
            <a:r>
              <a:rPr lang="en-US" altLang="ko-KR" sz="15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 random</a:t>
            </a:r>
            <a:r>
              <a:rPr lang="ko-KR" altLang="en-US" sz="15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하게 </a:t>
            </a:r>
            <a:r>
              <a:rPr lang="en-US" altLang="ko-KR" sz="15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crop</a:t>
            </a:r>
            <a:r>
              <a:rPr lang="ko-KR" altLang="en-US" sz="15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 </a:t>
            </a:r>
            <a:r>
              <a:rPr lang="en-US" altLang="ko-KR" sz="15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(</a:t>
            </a:r>
            <a:r>
              <a:rPr lang="en-US" altLang="ko-KR" sz="1500" dirty="0" err="1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randomresizedcrop</a:t>
            </a:r>
            <a:r>
              <a:rPr lang="en-US" altLang="ko-KR" sz="15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)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● 그림을 </a:t>
            </a:r>
            <a:r>
              <a:rPr lang="ko-KR" altLang="en-US" sz="1500" b="1" dirty="0" err="1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좌우반전</a:t>
            </a:r>
            <a:r>
              <a:rPr lang="ko-KR" altLang="en-US" sz="1500" dirty="0" err="1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시켜</a:t>
            </a:r>
            <a:r>
              <a:rPr lang="ko-KR" altLang="en-US" sz="15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 증강 </a:t>
            </a:r>
            <a:r>
              <a:rPr lang="en-US" altLang="ko-KR" sz="15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(</a:t>
            </a:r>
            <a:r>
              <a:rPr lang="en-US" altLang="ko-KR" sz="1500" dirty="0" err="1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horizontalflip</a:t>
            </a:r>
            <a:r>
              <a:rPr lang="en-US" altLang="ko-KR" sz="15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)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● 특정 화가의 그림 데이터 수만 많은 양상</a:t>
            </a:r>
            <a:endParaRPr lang="en-US" altLang="ko-KR" sz="1500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     ex) Van Gogh</a:t>
            </a:r>
            <a:r>
              <a:rPr lang="ko-KR" altLang="en-US" sz="12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 </a:t>
            </a:r>
            <a:r>
              <a:rPr lang="en-US" altLang="ko-KR" sz="12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(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  <a:cs typeface="NanumGothic ExtraBold"/>
                <a:sym typeface="NanumGothic ExtraBold"/>
              </a:rPr>
              <a:t>629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점</a:t>
            </a:r>
            <a:r>
              <a:rPr lang="en-US" altLang="ko-KR" sz="12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), Jackson Pollock(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  <a:cs typeface="NanumGothic ExtraBold"/>
                <a:sym typeface="NanumGothic ExtraBold"/>
              </a:rPr>
              <a:t>21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점</a:t>
            </a:r>
            <a:r>
              <a:rPr lang="en-US" altLang="ko-KR" sz="12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)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    </a:t>
            </a:r>
            <a:r>
              <a:rPr lang="en-US" altLang="ko-KR" sz="15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-&gt; </a:t>
            </a:r>
            <a:r>
              <a:rPr lang="ko-KR" altLang="en-US" sz="15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낮은 비율의 클래스 데이터 수를 증강하는 방법</a:t>
            </a:r>
            <a:r>
              <a:rPr lang="en-US" altLang="ko-KR" sz="15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(</a:t>
            </a:r>
            <a:r>
              <a:rPr lang="en-US" altLang="ko-KR" sz="15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oversampling</a:t>
            </a:r>
            <a:r>
              <a:rPr lang="en-US" altLang="ko-KR" sz="15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)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    </a:t>
            </a:r>
            <a:r>
              <a:rPr lang="en-US" altLang="ko-KR" sz="15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-&gt; </a:t>
            </a:r>
            <a:r>
              <a:rPr lang="ko-KR" altLang="en-US" sz="15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클래스마다 다른 가중치 조정</a:t>
            </a:r>
            <a:r>
              <a:rPr lang="en-US" altLang="ko-KR" sz="15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(weighted random sampler)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● </a:t>
            </a:r>
            <a:r>
              <a:rPr lang="ko-KR" altLang="en-US" sz="15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추가적 데이터 안정화</a:t>
            </a:r>
            <a:endParaRPr lang="en-US" altLang="ko-KR" sz="1500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- </a:t>
            </a:r>
            <a:r>
              <a:rPr lang="ko-KR" altLang="en-US" sz="15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이미지의 픽셀 값 범위를 일정하게 조정</a:t>
            </a:r>
            <a:r>
              <a:rPr lang="en-US" altLang="ko-KR" sz="15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(</a:t>
            </a:r>
            <a:r>
              <a:rPr lang="en-US" altLang="ko-KR" sz="15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normalize</a:t>
            </a:r>
            <a:r>
              <a:rPr lang="en-US" altLang="ko-KR" sz="15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)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D1E58232-1968-B256-436B-798072C38A27}"/>
              </a:ext>
            </a:extLst>
          </p:cNvPr>
          <p:cNvSpPr txBox="1"/>
          <p:nvPr/>
        </p:nvSpPr>
        <p:spPr>
          <a:xfrm>
            <a:off x="1491313" y="304605"/>
            <a:ext cx="5791229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rgbClr val="19264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NanumGothic ExtraBold"/>
              </a:rPr>
              <a:t>프로젝트</a:t>
            </a:r>
            <a:r>
              <a:rPr lang="ko-KR" altLang="en-US" sz="3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진행 내용</a:t>
            </a:r>
            <a:r>
              <a:rPr lang="en-US" altLang="ko-KR" sz="3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-</a:t>
            </a:r>
            <a:r>
              <a:rPr lang="ko-KR" altLang="en-US" sz="3200" b="1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전처리</a:t>
            </a:r>
            <a:endParaRPr sz="32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70627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C1F6150E-8A07-F91A-17BD-E25C545A2D77}"/>
              </a:ext>
            </a:extLst>
          </p:cNvPr>
          <p:cNvSpPr txBox="1"/>
          <p:nvPr/>
        </p:nvSpPr>
        <p:spPr>
          <a:xfrm>
            <a:off x="1408975" y="1221997"/>
            <a:ext cx="7305994" cy="3582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● 새로운 모델 생성 계획</a:t>
            </a:r>
            <a:endParaRPr lang="en-US" altLang="ko-KR" sz="1600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-  </a:t>
            </a:r>
            <a:r>
              <a:rPr lang="ko-KR" altLang="en-US" sz="16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그림 데이터를 받아 </a:t>
            </a:r>
            <a:r>
              <a:rPr lang="en-US" altLang="ko-KR" sz="16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Van Gogh</a:t>
            </a:r>
            <a:r>
              <a:rPr lang="ko-KR" altLang="en-US" sz="16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의 화풍으로 새롭게 데이터를 생성하는 모델 목표</a:t>
            </a:r>
            <a:endParaRPr lang="en-US" altLang="ko-KR" sz="1600" b="1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● </a:t>
            </a:r>
            <a:r>
              <a:rPr lang="en-US" altLang="ko-KR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diffusion</a:t>
            </a:r>
            <a:r>
              <a:rPr lang="ko-KR" altLang="en-US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과 </a:t>
            </a:r>
            <a:r>
              <a:rPr lang="en-US" altLang="ko-KR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GAN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-  </a:t>
            </a:r>
            <a:r>
              <a:rPr lang="ko-KR" altLang="en-US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목표하는 모델을 제작하기 위해 두 기법이 주요하다는 것을 알게 되었음</a:t>
            </a:r>
            <a:endParaRPr lang="en-US" altLang="ko-KR" sz="1600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두 기법에 대한 이해도가 미진하므로 두 기법에 대해 조사 예정</a:t>
            </a:r>
            <a:endParaRPr lang="en-US" altLang="ko-KR" sz="1600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 marL="285750" indent="-285750">
              <a:lnSpc>
                <a:spcPct val="115000"/>
              </a:lnSpc>
              <a:buFontTx/>
              <a:buChar char="-"/>
            </a:pPr>
            <a:r>
              <a:rPr lang="ko-KR" altLang="en-US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현재 </a:t>
            </a:r>
            <a:r>
              <a:rPr lang="en-US" altLang="ko-KR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GAN </a:t>
            </a:r>
            <a:r>
              <a:rPr lang="ko-KR" altLang="en-US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분야에서 </a:t>
            </a:r>
            <a:r>
              <a:rPr lang="en-US" altLang="ko-KR" sz="16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cycle-GAN</a:t>
            </a:r>
            <a:r>
              <a:rPr lang="ko-KR" altLang="en-US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이 많이 쓰이고</a:t>
            </a:r>
            <a:r>
              <a:rPr lang="en-US" altLang="ko-KR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,</a:t>
            </a:r>
            <a:r>
              <a:rPr lang="ko-KR" altLang="en-US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 </a:t>
            </a:r>
            <a:r>
              <a:rPr lang="en-US" altLang="ko-KR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diffusion </a:t>
            </a:r>
            <a:r>
              <a:rPr lang="ko-KR" altLang="en-US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분야에서 </a:t>
            </a:r>
            <a:r>
              <a:rPr lang="en-US" altLang="ko-KR" sz="16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LDMs</a:t>
            </a:r>
            <a:r>
              <a:rPr lang="ko-KR" altLang="en-US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가 많이 쓰임</a:t>
            </a:r>
            <a:endParaRPr lang="en-US" altLang="ko-KR" sz="1600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600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-KR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-&gt;</a:t>
            </a:r>
            <a:r>
              <a:rPr lang="ko-KR" altLang="en-US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 향후 </a:t>
            </a:r>
            <a:r>
              <a:rPr lang="en-US" altLang="ko-KR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Cycle-GAN</a:t>
            </a:r>
            <a:r>
              <a:rPr lang="ko-KR" altLang="en-US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과 </a:t>
            </a:r>
            <a:r>
              <a:rPr lang="en-US" altLang="ko-KR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LDMs</a:t>
            </a:r>
            <a:r>
              <a:rPr lang="ko-KR" altLang="en-US" sz="1600" dirty="0" err="1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에</a:t>
            </a:r>
            <a:r>
              <a:rPr lang="ko-KR" altLang="en-US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 대해 더 공부한 후 적용 예정</a:t>
            </a:r>
            <a:endParaRPr lang="en-US" altLang="ko-KR" sz="1600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87F7AF33-0F8C-8D31-FCDE-2FC5A9EC845F}"/>
              </a:ext>
            </a:extLst>
          </p:cNvPr>
          <p:cNvSpPr txBox="1"/>
          <p:nvPr/>
        </p:nvSpPr>
        <p:spPr>
          <a:xfrm>
            <a:off x="1491314" y="304605"/>
            <a:ext cx="4979400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차후 계획</a:t>
            </a:r>
            <a:endParaRPr sz="32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93602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712118" y="2090095"/>
            <a:ext cx="5893110" cy="96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b="1" dirty="0">
                <a:solidFill>
                  <a:srgbClr val="19264B"/>
                </a:solidFill>
                <a:latin typeface="+mj-ea"/>
                <a:ea typeface="+mj-ea"/>
              </a:rPr>
              <a:t>Q &amp; A</a:t>
            </a:r>
            <a:endParaRPr lang="ko-KR" altLang="en-US" sz="4400" b="1" dirty="0">
              <a:solidFill>
                <a:srgbClr val="19264B"/>
              </a:solidFill>
              <a:latin typeface="+mj-ea"/>
              <a:ea typeface="+mj-ea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450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638288" y="2090095"/>
            <a:ext cx="7962911" cy="96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 err="1">
                <a:solidFill>
                  <a:srgbClr val="19264B"/>
                </a:solidFill>
                <a:latin typeface="+mj-ea"/>
                <a:ea typeface="+mj-ea"/>
              </a:rPr>
              <a:t>들어주셔서</a:t>
            </a:r>
            <a:r>
              <a:rPr lang="ko-KR" altLang="en-US" sz="4400" b="1" dirty="0">
                <a:solidFill>
                  <a:srgbClr val="19264B"/>
                </a:solidFill>
                <a:latin typeface="+mj-ea"/>
                <a:ea typeface="+mj-ea"/>
              </a:rPr>
              <a:t> 감사합니다</a:t>
            </a:r>
            <a:r>
              <a:rPr lang="en-US" altLang="ko-KR" sz="4400" b="1" dirty="0">
                <a:solidFill>
                  <a:srgbClr val="19264B"/>
                </a:solidFill>
                <a:latin typeface="+mj-ea"/>
                <a:ea typeface="+mj-ea"/>
              </a:rPr>
              <a:t>.</a:t>
            </a:r>
            <a:endParaRPr lang="ko-KR" altLang="en-US" sz="4400" b="1" dirty="0">
              <a:solidFill>
                <a:srgbClr val="19264B"/>
              </a:solidFill>
              <a:latin typeface="+mj-ea"/>
              <a:ea typeface="+mj-ea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8898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284</Words>
  <Application>Microsoft Macintosh PowerPoint</Application>
  <PresentationFormat>화면 슬라이드 쇼(16:9)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나눔고딕</vt:lpstr>
      <vt:lpstr>맑은 고딕</vt:lpstr>
      <vt:lpstr>함초롬돋움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김현수</cp:lastModifiedBy>
  <cp:revision>32</cp:revision>
  <dcterms:modified xsi:type="dcterms:W3CDTF">2024-09-23T05:10:22Z</dcterms:modified>
</cp:coreProperties>
</file>