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74" d="100"/>
          <a:sy n="74" d="100"/>
        </p:scale>
        <p:origin x="78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6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754016"/>
            <a:ext cx="3052357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융합공학부 </a:t>
            </a:r>
            <a:r>
              <a:rPr lang="ko-KR" altLang="en-US" dirty="0" err="1">
                <a:latin typeface="+mj-ea"/>
                <a:ea typeface="+mj-ea"/>
              </a:rPr>
              <a:t>김부영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역사학과 나영은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전자전기공학부 </a:t>
            </a:r>
            <a:r>
              <a:rPr lang="en-US" altLang="ko-KR" dirty="0">
                <a:latin typeface="+mj-ea"/>
                <a:ea typeface="+mj-ea"/>
              </a:rPr>
              <a:t>	 	  </a:t>
            </a:r>
            <a:r>
              <a:rPr lang="ko-KR" altLang="en-US" dirty="0">
                <a:latin typeface="+mj-ea"/>
                <a:ea typeface="+mj-ea"/>
              </a:rPr>
              <a:t>오서윤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>
                <a:latin typeface="+mj-ea"/>
                <a:ea typeface="+mj-ea"/>
              </a:rPr>
              <a:t>응용통계학과 송채린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D6A4B-2711-F8AA-22AB-67B365BC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38" y="1708109"/>
            <a:ext cx="4273200" cy="2475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0D4D3-B01D-910E-A2D4-2D54A164B7F8}"/>
              </a:ext>
            </a:extLst>
          </p:cNvPr>
          <p:cNvSpPr txBox="1"/>
          <p:nvPr/>
        </p:nvSpPr>
        <p:spPr>
          <a:xfrm>
            <a:off x="1905822" y="1592426"/>
            <a:ext cx="1992853" cy="1101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주제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플랜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7B96B-E86D-2D53-2DBE-37012D9F27F9}"/>
              </a:ext>
            </a:extLst>
          </p:cNvPr>
          <p:cNvSpPr txBox="1"/>
          <p:nvPr/>
        </p:nvSpPr>
        <p:spPr>
          <a:xfrm>
            <a:off x="1890582" y="845454"/>
            <a:ext cx="5945858" cy="1655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중간고사 이전에는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CV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관련 이전 대회 코드 위주 학습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중간고사 이후에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CV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관련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competition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참여 예정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FEAAA-9840-5B2C-36C0-D51CE16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711" y="3038225"/>
            <a:ext cx="6287377" cy="1247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18A6EC-5D04-5978-431E-3FB79C292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711" y="2057073"/>
            <a:ext cx="6111729" cy="9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7B96B-E86D-2D53-2DBE-37012D9F27F9}"/>
              </a:ext>
            </a:extLst>
          </p:cNvPr>
          <p:cNvSpPr txBox="1"/>
          <p:nvPr/>
        </p:nvSpPr>
        <p:spPr>
          <a:xfrm>
            <a:off x="1916340" y="1180305"/>
            <a:ext cx="5532284" cy="1655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매주 수요일 오후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7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 중도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팀플룸에서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정기 모임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CV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관련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notebook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하나 선정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운전자 감지 대회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왜 해당 모델을 사용했는지 코드 리뷰 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플랜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6385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97</Words>
  <Application>Microsoft Office PowerPoint</Application>
  <PresentationFormat>화면 슬라이드 쇼(16:9)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ChaeRin Song</cp:lastModifiedBy>
  <cp:revision>22</cp:revision>
  <dcterms:modified xsi:type="dcterms:W3CDTF">2024-09-11T10:58:57Z</dcterms:modified>
</cp:coreProperties>
</file>