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0" r:id="rId10"/>
    <p:sldId id="266" r:id="rId11"/>
    <p:sldId id="268" r:id="rId12"/>
    <p:sldId id="269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126" d="100"/>
          <a:sy n="126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1C4F2FE-4471-8B53-80A4-0918159A1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13B0476-2B7E-8E74-C56A-50997A240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DFB27F5-928B-A2A7-E3CF-91C87AE123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우선 이미지를 </a:t>
            </a:r>
            <a:r>
              <a:rPr lang="ko-KR" altLang="en-US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전처리하는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과정을 거쳤습니다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Normalize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함수를 통해 이미지를 정규화 하고 </a:t>
            </a: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ToTensor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함수를 통해 </a:t>
            </a: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Pytorch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텐서로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변환해주었습니다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723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6586F52-75F1-A319-B939-3140C3D1F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898CD2F-8100-A849-1F59-820375E38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80D686F-350A-BB80-5469-AD8698EEC0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모델에는 사전 학습된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ResNet50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모델을 사용했습니다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37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17B530F-B842-50DF-5D57-5E1B940D2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8C1D0B0-2F59-B194-0FF3-A7252C4173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ECA5ABB-2541-5E38-A50B-9CD7F0982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학습 시 손실 함수는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MSE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설정해 주었습니다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전체적인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train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함수를 살펴보면 이미지를 수치화해주는 과정을 거치고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gradient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계산하고 역전파를 계산해 가중치를 업데이트하는 과정이 구현되어 있습니다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291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81C1CC8-C64A-3178-57AF-2472155E2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DF72604-1594-04FA-F5A3-12BCC4644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9779FE6-3409-96D3-A53A-B4B717C7FF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학습 데이터 셋 및 데이터 </a:t>
            </a:r>
            <a:r>
              <a:rPr lang="ko-KR" altLang="en-US" dirty="0" err="1"/>
              <a:t>로더를</a:t>
            </a:r>
            <a:r>
              <a:rPr lang="ko-KR" altLang="en-US" dirty="0"/>
              <a:t> 생성한 뒤</a:t>
            </a:r>
            <a:r>
              <a:rPr lang="en-US" altLang="ko-KR" dirty="0"/>
              <a:t>, </a:t>
            </a:r>
            <a:r>
              <a:rPr lang="ko-KR" altLang="en-US" dirty="0"/>
              <a:t>모델을 돌리는 과정을 거쳤습니다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Optimizer</a:t>
            </a:r>
            <a:r>
              <a:rPr lang="ko-KR" altLang="en-US" dirty="0"/>
              <a:t>는 </a:t>
            </a:r>
            <a:r>
              <a:rPr lang="en-US" altLang="ko-KR" dirty="0"/>
              <a:t>Adam</a:t>
            </a:r>
            <a:r>
              <a:rPr lang="ko-KR" altLang="en-US" dirty="0"/>
              <a:t>으로 설정했고 </a:t>
            </a:r>
            <a:r>
              <a:rPr lang="en-US" altLang="ko-KR" dirty="0"/>
              <a:t>Scheduler</a:t>
            </a:r>
            <a:r>
              <a:rPr lang="ko-KR" altLang="en-US" dirty="0"/>
              <a:t>을 사용해 손실 개선이 없을 경우 </a:t>
            </a:r>
            <a:r>
              <a:rPr lang="ko-KR" altLang="en-US" dirty="0" err="1"/>
              <a:t>학습률을</a:t>
            </a:r>
            <a:r>
              <a:rPr lang="ko-KR" altLang="en-US" dirty="0"/>
              <a:t> 절반으로 감소시키도록 설정했습니다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dirty="0"/>
              <a:t>베이스라인 코드의 최종 </a:t>
            </a:r>
            <a:r>
              <a:rPr lang="en-US" altLang="ko-KR" dirty="0"/>
              <a:t>score</a:t>
            </a:r>
            <a:r>
              <a:rPr lang="ko-KR" altLang="en-US" dirty="0"/>
              <a:t>는 다음과 같이 나왔습니다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897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20E69B9-BDF6-47B6-AC2A-F6DC44077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F4B270C-0825-C076-52EB-989F18928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DDFE930-2E8B-59C9-7C25-3284210166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남은 약 </a:t>
            </a:r>
            <a:r>
              <a:rPr lang="en-US" altLang="ko-KR" dirty="0"/>
              <a:t>1</a:t>
            </a:r>
            <a:r>
              <a:rPr lang="ko-KR" altLang="en-US" dirty="0"/>
              <a:t>달의 기간 동안은 중간고사 이전에 공부했던 다양한 이미지 </a:t>
            </a:r>
            <a:r>
              <a:rPr lang="ko-KR" altLang="en-US" dirty="0" err="1"/>
              <a:t>전처리</a:t>
            </a:r>
            <a:r>
              <a:rPr lang="en-US" altLang="ko-KR" dirty="0"/>
              <a:t>, Augmentation</a:t>
            </a:r>
            <a:r>
              <a:rPr lang="ko-KR" altLang="en-US" dirty="0"/>
              <a:t>들을 데이터에 적용하고 적절한 </a:t>
            </a:r>
            <a:r>
              <a:rPr lang="en-US" altLang="ko-KR" dirty="0"/>
              <a:t>Architecture</a:t>
            </a:r>
            <a:r>
              <a:rPr lang="ko-KR" altLang="en-US" dirty="0"/>
              <a:t>들을 적용해서 베이스라인 코드를 </a:t>
            </a:r>
            <a:r>
              <a:rPr lang="en-US" altLang="ko-KR" dirty="0"/>
              <a:t>develop</a:t>
            </a:r>
            <a:r>
              <a:rPr lang="ko-KR" altLang="en-US" dirty="0"/>
              <a:t>하는 과정을 거칠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09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</a:t>
            </a:r>
            <a:r>
              <a:rPr lang="en-US" altLang="ko-KR" dirty="0"/>
              <a:t>State Farm Distracted Driver Detection</a:t>
            </a:r>
            <a:r>
              <a:rPr lang="ko-KR" altLang="en-US" dirty="0"/>
              <a:t>이라는 </a:t>
            </a:r>
            <a:r>
              <a:rPr lang="ko-KR" altLang="en-US" dirty="0" err="1"/>
              <a:t>캐글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r>
              <a:rPr lang="ko-KR" altLang="en-US" dirty="0"/>
              <a:t>을 공부했습니다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기본 </a:t>
            </a:r>
            <a:r>
              <a:rPr lang="en-US" altLang="ko-KR" dirty="0"/>
              <a:t>CNN </a:t>
            </a:r>
            <a:r>
              <a:rPr lang="ko-KR" altLang="en-US" dirty="0"/>
              <a:t>모델에 </a:t>
            </a:r>
            <a:r>
              <a:rPr lang="en-US" altLang="ko-KR" dirty="0"/>
              <a:t>data augmentation</a:t>
            </a:r>
            <a:r>
              <a:rPr lang="ko-KR" altLang="en-US" dirty="0"/>
              <a:t>과 </a:t>
            </a:r>
            <a:r>
              <a:rPr lang="en-US" altLang="ko-KR" dirty="0"/>
              <a:t>Transfer Learning</a:t>
            </a:r>
            <a:r>
              <a:rPr lang="ko-KR" altLang="en-US" dirty="0"/>
              <a:t>을 활용하여 모델을 학습시켰습니다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E49E6DB-73AD-14E0-703F-457D8A66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4BDEDE7-3DE7-450F-64F9-9A7EB4991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68114D2-45DF-AAB4-0E8E-0ABCBF83F8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Augmentation</a:t>
            </a:r>
            <a:r>
              <a:rPr lang="ko-KR" altLang="en-US" dirty="0"/>
              <a:t>은 이미지를 변형해서 학습 이미지 데이터 양을 늘리는 </a:t>
            </a:r>
            <a:r>
              <a:rPr lang="ko-KR" altLang="en-US" dirty="0" err="1"/>
              <a:t>증강기법입니다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대표적으로 </a:t>
            </a:r>
            <a:r>
              <a:rPr lang="en-US" altLang="ko-KR" dirty="0"/>
              <a:t>Cutout, </a:t>
            </a:r>
            <a:r>
              <a:rPr lang="en-US" altLang="ko-KR" dirty="0" err="1"/>
              <a:t>Mixup</a:t>
            </a:r>
            <a:r>
              <a:rPr lang="en-US" altLang="ko-KR" dirty="0"/>
              <a:t>, </a:t>
            </a:r>
            <a:r>
              <a:rPr lang="en-US" altLang="ko-KR" dirty="0" err="1"/>
              <a:t>Cutmix</a:t>
            </a:r>
            <a:r>
              <a:rPr lang="en-US" altLang="ko-KR" dirty="0"/>
              <a:t>, </a:t>
            </a:r>
            <a:r>
              <a:rPr lang="en-US" altLang="ko-KR" dirty="0" err="1"/>
              <a:t>Augmix</a:t>
            </a:r>
            <a:r>
              <a:rPr lang="en-US" altLang="ko-KR" dirty="0"/>
              <a:t>, Puzzle Mix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Cutout</a:t>
            </a:r>
            <a:r>
              <a:rPr lang="ko-KR" altLang="en-US" dirty="0"/>
              <a:t>은 임의의 사각형 부분을 떼어내고 그 부분에 노이즈나 평균값 등을 추가하는 기법입니다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Mixup</a:t>
            </a:r>
            <a:r>
              <a:rPr lang="ko-KR" altLang="en-US" dirty="0"/>
              <a:t>은 두 이미지를 섞는 기법으로 </a:t>
            </a:r>
            <a:r>
              <a:rPr lang="en-US" altLang="ko-KR" dirty="0"/>
              <a:t>object detection, </a:t>
            </a:r>
            <a:r>
              <a:rPr lang="en-US" altLang="ko-KR" dirty="0" err="1"/>
              <a:t>classificatio</a:t>
            </a:r>
            <a:r>
              <a:rPr lang="ko-KR" altLang="en-US" dirty="0"/>
              <a:t>에 많이 사용된다고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</a:t>
            </a:r>
            <a:r>
              <a:rPr lang="en-US" dirty="0" err="1"/>
              <a:t>CutMix</a:t>
            </a:r>
            <a:r>
              <a:rPr lang="ko-KR" altLang="en-US" dirty="0"/>
              <a:t>는 이 두개의 기법을 섞어서 쓰는 방법입니다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06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A08B428-B778-134C-756F-F72579A6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679BD53-6F57-48D6-0D04-703FE5D5CB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A66436C-3EA8-BB68-B6DE-F4ABBDC4D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AugMix</a:t>
            </a:r>
            <a:r>
              <a:rPr lang="ko-KR" altLang="en-US" dirty="0"/>
              <a:t>는 하나의 이미지를 </a:t>
            </a:r>
            <a:r>
              <a:rPr lang="en-US" altLang="ko-KR" dirty="0"/>
              <a:t>augmentation</a:t>
            </a:r>
            <a:r>
              <a:rPr lang="ko-KR" altLang="en-US" dirty="0"/>
              <a:t>하고 그 이미지들끼리 </a:t>
            </a:r>
            <a:r>
              <a:rPr lang="en-US" altLang="ko-KR" dirty="0" err="1"/>
              <a:t>mixup</a:t>
            </a:r>
            <a:r>
              <a:rPr lang="ko-KR" altLang="en-US" dirty="0"/>
              <a:t>하는 방법입니다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직관적이고 현실적이며</a:t>
            </a:r>
            <a:r>
              <a:rPr lang="en-US" altLang="ko-KR" dirty="0"/>
              <a:t>, </a:t>
            </a:r>
            <a:r>
              <a:rPr lang="ko-KR" altLang="en-US" dirty="0"/>
              <a:t>노이즈에 강하다는 장점이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Puzzle Mix</a:t>
            </a:r>
            <a:r>
              <a:rPr lang="ko-KR" altLang="en-US" dirty="0"/>
              <a:t>는 중요한 정보는 최대한 보존한 채 이미지를 </a:t>
            </a:r>
            <a:r>
              <a:rPr lang="en-US" altLang="ko-KR" dirty="0"/>
              <a:t>mix</a:t>
            </a:r>
            <a:r>
              <a:rPr lang="ko-KR" altLang="en-US" dirty="0"/>
              <a:t>하는 방법입니다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33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353CC15-5B0B-4740-4C90-68177CA2E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1207E94-73B3-C45C-02CF-1EFE83BF1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7FB60E3-D4CE-FB46-5A30-BCFC8F29C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CNN </a:t>
            </a:r>
            <a:r>
              <a:rPr lang="ko-KR" altLang="en-US" dirty="0"/>
              <a:t>모델은 </a:t>
            </a:r>
            <a:r>
              <a:rPr lang="en-US" altLang="ko-KR" dirty="0"/>
              <a:t>Convolutional Base </a:t>
            </a:r>
            <a:r>
              <a:rPr lang="ko-KR" altLang="en-US" dirty="0"/>
              <a:t>부분에서 주로 일반적인 특징을 추출하고</a:t>
            </a:r>
            <a:r>
              <a:rPr lang="en-US" altLang="ko-KR" dirty="0"/>
              <a:t>, Convolutional Base</a:t>
            </a:r>
            <a:r>
              <a:rPr lang="ko-KR" altLang="en-US" dirty="0"/>
              <a:t>에서는 구체적인 특징을 추출합니다</a:t>
            </a:r>
            <a:r>
              <a:rPr lang="en-US" altLang="ko-KR" dirty="0"/>
              <a:t>. Transfer Learning</a:t>
            </a:r>
            <a:r>
              <a:rPr lang="ko-KR" altLang="en-US" dirty="0"/>
              <a:t>에서는 원래 모델에 있던 </a:t>
            </a:r>
            <a:r>
              <a:rPr lang="en-US" altLang="ko-KR" dirty="0"/>
              <a:t>classifier</a:t>
            </a:r>
            <a:r>
              <a:rPr lang="ko-KR" altLang="en-US" dirty="0"/>
              <a:t>를 제거하고 본인의 목적에 맞는 새로운 </a:t>
            </a:r>
            <a:r>
              <a:rPr lang="en-US" altLang="ko-KR" dirty="0"/>
              <a:t>classifier</a:t>
            </a:r>
            <a:r>
              <a:rPr lang="ko-KR" altLang="en-US" dirty="0"/>
              <a:t>를 추가합니다</a:t>
            </a:r>
            <a:r>
              <a:rPr lang="en-US" altLang="ko-KR" dirty="0"/>
              <a:t>. </a:t>
            </a:r>
            <a:r>
              <a:rPr lang="ko-KR" altLang="en-US" dirty="0"/>
              <a:t>그리고 데이터의 특징과 문제 상황에 따라 전체</a:t>
            </a:r>
            <a:r>
              <a:rPr lang="en-US" altLang="ko-KR" dirty="0"/>
              <a:t>, </a:t>
            </a:r>
            <a:r>
              <a:rPr lang="ko-KR" altLang="en-US" dirty="0"/>
              <a:t>혹은 일부의 모델만 학습시키는 </a:t>
            </a:r>
            <a:r>
              <a:rPr lang="en-US" altLang="ko-KR" dirty="0"/>
              <a:t>Fine-Tuning </a:t>
            </a:r>
            <a:r>
              <a:rPr lang="ko-KR" altLang="en-US" dirty="0"/>
              <a:t>과정을 거칩니다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43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05913A7-C6D9-5B44-4047-C6F29013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E3CE191-E201-5A53-1A32-F1340B18B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557B119-0DE8-42CC-7A47-5CDCF81A5D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Augmentation</a:t>
            </a:r>
            <a:r>
              <a:rPr lang="ko-KR" altLang="en-US" dirty="0"/>
              <a:t>과 </a:t>
            </a:r>
            <a:r>
              <a:rPr lang="en-US" altLang="ko-KR" dirty="0"/>
              <a:t>Transfer-Learning</a:t>
            </a:r>
            <a:r>
              <a:rPr lang="ko-KR" altLang="en-US" dirty="0"/>
              <a:t>을 거친 </a:t>
            </a:r>
            <a:r>
              <a:rPr lang="en-US" altLang="ko-KR" dirty="0"/>
              <a:t>score</a:t>
            </a:r>
            <a:r>
              <a:rPr lang="ko-KR" altLang="en-US" dirty="0"/>
              <a:t>은 다음과 같습니다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84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DACON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최근 마감된 대회로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H&amp;E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염색된 조직 이미지로부터 유전자 발현을 예측하는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competition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도전하기로 했습니다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현재까지 진행한 </a:t>
            </a:r>
            <a:r>
              <a:rPr lang="en-US" altLang="ko-KR" dirty="0"/>
              <a:t>Baseline</a:t>
            </a:r>
            <a:r>
              <a:rPr lang="ko-KR" altLang="en-US" dirty="0"/>
              <a:t>코드에 대해 간단하게 브리핑하겠습니다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969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나영은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573601A-D3F5-0A12-25E6-095889F2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58C956B-490E-45F7-258D-3750AA83861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E64E9D1-31EB-D65B-9174-8872E108A6A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0D7CDF8-ADFF-7B28-6CF4-4DB9A15FAC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8750AC2A-65C8-2E66-5F19-D8C1F09E66D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2.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About Competition _ Baseline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A0382-7EBE-14A3-15BA-FC94C12CC11D}"/>
              </a:ext>
            </a:extLst>
          </p:cNvPr>
          <p:cNvSpPr txBox="1"/>
          <p:nvPr/>
        </p:nvSpPr>
        <p:spPr>
          <a:xfrm>
            <a:off x="1353975" y="1001582"/>
            <a:ext cx="510355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이미지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전처리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C2560-3B26-7200-F123-24D81DEB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277" y="1811200"/>
            <a:ext cx="7657848" cy="21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2B2E698-1B63-E2D3-9D14-77AE2A6D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AD9421D-1904-FE7F-2AD3-9F1B8E8F7F9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3186FB2-B78C-831E-0DC3-6F510F80E4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E07011C-03FF-EE5B-5AD4-D48CE49371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13395FA8-0BFF-9425-EB05-0ED6D5C7813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2.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About Competition _ Baseline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FB64D-8713-C5B9-0C14-763ECB4ECEBB}"/>
              </a:ext>
            </a:extLst>
          </p:cNvPr>
          <p:cNvSpPr txBox="1"/>
          <p:nvPr/>
        </p:nvSpPr>
        <p:spPr>
          <a:xfrm>
            <a:off x="1353975" y="867216"/>
            <a:ext cx="510355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Train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94E8C2-008A-85F9-C7F3-D087EC46D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7" y="1448432"/>
            <a:ext cx="7962911" cy="33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4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B412056-6039-7831-EDBC-361E0465E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BE68A5A-966C-6DA0-78BA-8735C0FC51E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C57D8E7-3B27-0E10-2903-A89BE52AA4E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55D92EA-8F57-19C7-32B9-579461ACBF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DAC7A6F-A7EB-91BB-7DBC-92AC68823B5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2.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About Competition _ Baseline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0DD3A-FA3C-F09D-67C7-61524EA855B8}"/>
              </a:ext>
            </a:extLst>
          </p:cNvPr>
          <p:cNvSpPr txBox="1"/>
          <p:nvPr/>
        </p:nvSpPr>
        <p:spPr>
          <a:xfrm>
            <a:off x="1353975" y="867216"/>
            <a:ext cx="510355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Train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357C08-7B7E-B522-A078-87294297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85" y="845454"/>
            <a:ext cx="4512510" cy="43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40F2A90-E6FC-7100-3FFF-AE2C2975D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D15020A-074D-5AF8-4387-F33AB39CB73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76393E2-1360-3F34-B2AF-9F0059391CB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63FE6A5-C723-CAA1-0FB1-F90BBF6204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8D1BFBAB-95DE-E18B-DF91-125F0AC8539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2.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About Competition _ Baseline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AB25C-865F-065D-7B2B-E4FF3AF8ED3E}"/>
              </a:ext>
            </a:extLst>
          </p:cNvPr>
          <p:cNvSpPr txBox="1"/>
          <p:nvPr/>
        </p:nvSpPr>
        <p:spPr>
          <a:xfrm>
            <a:off x="1353975" y="1001582"/>
            <a:ext cx="510355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Run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F34A4-A1DE-3702-EBA7-98DE6F70D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1762852"/>
            <a:ext cx="7962912" cy="2527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88C333-E95D-33A4-2C8F-C4D28340D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872" y="3908161"/>
            <a:ext cx="1021067" cy="11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9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031ABEF-EB2C-99FC-264F-D4BE9C14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88F826E-8F5D-B4E3-94B4-2A021BC56B8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6D9C669-C2F2-BDAB-931E-686C411B4D5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F5EB190-243D-CB46-3F89-8BEF8A0193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7C5B1C51-E66F-E7DC-1D61-77F37924891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3.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앞으로의 계획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97A95-C1EB-EBDD-A939-BB9557D269CA}"/>
              </a:ext>
            </a:extLst>
          </p:cNvPr>
          <p:cNvSpPr txBox="1"/>
          <p:nvPr/>
        </p:nvSpPr>
        <p:spPr>
          <a:xfrm>
            <a:off x="1437795" y="1153388"/>
            <a:ext cx="7706205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남은 기간동안 앞서 공부했던 다양한 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전처리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&amp; Augmentation &amp; Architecture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들을 적용해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베이스라인 코드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develop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3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754016"/>
            <a:ext cx="3052357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>
                <a:latin typeface="+mj-ea"/>
                <a:ea typeface="+mj-ea"/>
              </a:rPr>
              <a:t>융합공학부 </a:t>
            </a:r>
            <a:r>
              <a:rPr lang="ko-KR" altLang="en-US" dirty="0" err="1">
                <a:latin typeface="+mj-ea"/>
                <a:ea typeface="+mj-ea"/>
              </a:rPr>
              <a:t>김부영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역사학과 나영은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>
                <a:latin typeface="+mj-ea"/>
                <a:ea typeface="+mj-ea"/>
              </a:rPr>
              <a:t>전자전기공학부 </a:t>
            </a:r>
            <a:r>
              <a:rPr lang="en-US" altLang="ko-KR" dirty="0">
                <a:latin typeface="+mj-ea"/>
                <a:ea typeface="+mj-ea"/>
              </a:rPr>
              <a:t>	 	  </a:t>
            </a:r>
            <a:r>
              <a:rPr lang="ko-KR" altLang="en-US" dirty="0">
                <a:latin typeface="+mj-ea"/>
                <a:ea typeface="+mj-ea"/>
              </a:rPr>
              <a:t>오서윤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4 : </a:t>
            </a:r>
            <a:r>
              <a:rPr lang="ko-KR" altLang="en-US" dirty="0">
                <a:latin typeface="+mj-ea"/>
                <a:ea typeface="+mj-ea"/>
              </a:rPr>
              <a:t>응용통계학과 송채린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D6A4B-2711-F8AA-22AB-67B365BC0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38" y="1708109"/>
            <a:ext cx="4273200" cy="24752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0D4D3-B01D-910E-A2D4-2D54A164B7F8}"/>
              </a:ext>
            </a:extLst>
          </p:cNvPr>
          <p:cNvSpPr txBox="1"/>
          <p:nvPr/>
        </p:nvSpPr>
        <p:spPr>
          <a:xfrm>
            <a:off x="1905822" y="1592426"/>
            <a:ext cx="2627642" cy="2209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캐글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코드 학습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About Competition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앞으로의 계획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캐글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코드 학습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18A6EC-5D04-5978-431E-3FB79C292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775" y="238137"/>
            <a:ext cx="4540689" cy="697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E5743-6571-727B-BFE5-B2C9346D2ECA}"/>
              </a:ext>
            </a:extLst>
          </p:cNvPr>
          <p:cNvSpPr txBox="1"/>
          <p:nvPr/>
        </p:nvSpPr>
        <p:spPr>
          <a:xfrm>
            <a:off x="2123905" y="3823796"/>
            <a:ext cx="521378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기본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CNN Model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	+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data augmentation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	+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Transfer Learning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39D490-4164-24C2-1578-16395329C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330" y="845454"/>
            <a:ext cx="4032689" cy="290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D66311D-DBC1-35C8-2409-DEC4A2264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92315A7-3E00-53A1-1B9D-183E2D210BB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9F456D9-CC1E-0098-FFDD-9434345639A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7094C23-6497-A8D0-4686-2DD6022B460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EFA65E53-7827-64AB-B601-CE5A9CF66DE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캐글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코드 학습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_ [Data Augmentation]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9516B3-9DE8-CDF5-C403-22AD85877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879" y="1091367"/>
            <a:ext cx="2559303" cy="16030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C81CBB-BCF2-A3BE-DAE7-E223295B0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460" y="1056980"/>
            <a:ext cx="2683222" cy="16354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B4883B-AE40-2F3A-4F76-6C2B1ACBE89F}"/>
              </a:ext>
            </a:extLst>
          </p:cNvPr>
          <p:cNvSpPr txBox="1"/>
          <p:nvPr/>
        </p:nvSpPr>
        <p:spPr>
          <a:xfrm>
            <a:off x="2708613" y="652768"/>
            <a:ext cx="868307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Cutout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0D65D-3E76-CF50-28D9-B502C174982E}"/>
              </a:ext>
            </a:extLst>
          </p:cNvPr>
          <p:cNvSpPr txBox="1"/>
          <p:nvPr/>
        </p:nvSpPr>
        <p:spPr>
          <a:xfrm>
            <a:off x="6374364" y="652767"/>
            <a:ext cx="868307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Mixup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5B808B7-929C-BA0B-B22C-DC3FD7A39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112" y="3056161"/>
            <a:ext cx="4979400" cy="20607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7E7332-2558-E46F-7323-B52D08755218}"/>
              </a:ext>
            </a:extLst>
          </p:cNvPr>
          <p:cNvSpPr txBox="1"/>
          <p:nvPr/>
        </p:nvSpPr>
        <p:spPr>
          <a:xfrm>
            <a:off x="4538141" y="2672174"/>
            <a:ext cx="868307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CutMix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56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5CF049C-E3E2-AF2B-2506-B1D8D863D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B9D4795-A692-B01A-D6D1-0BC68A6A17B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B565541-5476-7C6F-BF69-8DB3FFB1154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F70C068-D052-BCCA-52D2-9E714699CF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3419F7D8-31D4-ADF8-7B62-37463A5119A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캐글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코드 학습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_ [Data Augmentation]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AB518-702D-845A-720F-822BA12E029D}"/>
              </a:ext>
            </a:extLst>
          </p:cNvPr>
          <p:cNvSpPr txBox="1"/>
          <p:nvPr/>
        </p:nvSpPr>
        <p:spPr>
          <a:xfrm>
            <a:off x="2667000" y="1299939"/>
            <a:ext cx="922281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AugMix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55633-8538-FAA1-C598-89F1D42E56FA}"/>
              </a:ext>
            </a:extLst>
          </p:cNvPr>
          <p:cNvSpPr txBox="1"/>
          <p:nvPr/>
        </p:nvSpPr>
        <p:spPr>
          <a:xfrm>
            <a:off x="6540501" y="1299939"/>
            <a:ext cx="146295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Puzzle Mix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3B913-BD61-461C-304F-86CA0E19B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763" y="2027602"/>
            <a:ext cx="3395837" cy="14826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5260F7-AD19-98AE-D191-F72DBBB0E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464" y="1826612"/>
            <a:ext cx="2991267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4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F2A9839-4102-1886-6F4E-F0B100AA1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9377421-8690-F6E8-4463-A33100F2A50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4DCCD2A-F6B1-87BB-1FD3-40C366310E4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4B720D5-E3FB-A853-8C16-BDDB08A0A1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B2F8C87A-A26E-A259-8A14-6D8E1904D98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캐글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코드 학습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_ [Transfer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Learning]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D0201E-3824-E880-DB94-0BDC070CD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52" y="774944"/>
            <a:ext cx="1305751" cy="40992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39C5B0-7A16-79D6-8472-475212EC9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57" y="1308100"/>
            <a:ext cx="4791368" cy="30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2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11726DA-D7D2-E589-74C7-19616017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D5FAD80-ED1A-A2C6-5636-3CC79F5C98E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BB30812-DED9-7481-074C-72720DC5F82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5B23A45-A386-AA58-B021-896BBB4A72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35547C9-C9BC-B4CA-7548-4A817012651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캐글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코드 학습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C5ECDF-8DBC-7C84-67B8-F3283411A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775" y="238137"/>
            <a:ext cx="4540689" cy="697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FA5C3A-DDF5-206B-1A94-90D5524EC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005" y="1637204"/>
            <a:ext cx="4941089" cy="21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2.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About </a:t>
            </a:r>
            <a:r>
              <a:rPr lang="en-US" altLang="ko-KR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Competiton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1BCB0-EE5F-05B0-CFFD-6FF7901D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61" y="1275034"/>
            <a:ext cx="6935969" cy="1735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8127E-3FE3-5CC7-691B-12E5447830E1}"/>
              </a:ext>
            </a:extLst>
          </p:cNvPr>
          <p:cNvSpPr txBox="1"/>
          <p:nvPr/>
        </p:nvSpPr>
        <p:spPr>
          <a:xfrm>
            <a:off x="2546170" y="3460093"/>
            <a:ext cx="510355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H&amp;E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염색된 조직 이미지로부터 유전자 발현 예측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85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515</Words>
  <Application>Microsoft Office PowerPoint</Application>
  <PresentationFormat>화면 슬라이드 쇼(16:9)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HY중고딕</vt:lpstr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ChaeRin Song</cp:lastModifiedBy>
  <cp:revision>29</cp:revision>
  <dcterms:modified xsi:type="dcterms:W3CDTF">2024-11-04T05:19:33Z</dcterms:modified>
</cp:coreProperties>
</file>