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9" r:id="rId4"/>
    <p:sldId id="261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96C5F-B2B4-494F-BBAB-7D1097458D51}" v="1" dt="2024-03-10T15:44:37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1" autoAdjust="0"/>
    <p:restoredTop sz="86424" autoAdjust="0"/>
  </p:normalViewPr>
  <p:slideViewPr>
    <p:cSldViewPr snapToGrid="0">
      <p:cViewPr varScale="1">
        <p:scale>
          <a:sx n="147" d="100"/>
          <a:sy n="147" d="100"/>
        </p:scale>
        <p:origin x="364" y="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" panose="020D0604000000000000" pitchFamily="50" charset="-127"/>
        <a:ea typeface="나눔고딕" panose="020D0604000000000000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80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881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CV</a:t>
            </a: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sz="2500" b="1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.0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발표자 </a:t>
            </a:r>
            <a:r>
              <a:rPr lang="en-US" altLang="ko-KR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1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스터디원 소개 및 만남 인증</a:t>
            </a:r>
            <a:endParaRPr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091643" y="1584420"/>
            <a:ext cx="2714478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+mj-ea"/>
                <a:ea typeface="+mj-ea"/>
              </a:rPr>
              <a:t>스터디원 1 : </a:t>
            </a:r>
            <a:r>
              <a:rPr lang="ko-KR" altLang="en-US" dirty="0">
                <a:solidFill>
                  <a:srgbClr val="19264B"/>
                </a:solidFill>
                <a:latin typeface="+mj-ea"/>
                <a:ea typeface="+mj-ea"/>
              </a:rPr>
              <a:t>김대현</a:t>
            </a:r>
            <a:endParaRPr dirty="0">
              <a:solidFill>
                <a:srgbClr val="19264B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+mj-ea"/>
                <a:ea typeface="+mj-ea"/>
              </a:rPr>
              <a:t>스터디원 2 :</a:t>
            </a:r>
            <a:r>
              <a:rPr lang="en-US" altLang="ko" dirty="0">
                <a:solidFill>
                  <a:srgbClr val="19264B"/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rgbClr val="19264B"/>
                </a:solidFill>
                <a:latin typeface="+mj-ea"/>
                <a:ea typeface="+mj-ea"/>
              </a:rPr>
              <a:t>김태환</a:t>
            </a:r>
            <a:endParaRPr lang="en-US" altLang="ko-KR" dirty="0">
              <a:solidFill>
                <a:srgbClr val="19264B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9264B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rgbClr val="19264B"/>
                </a:solidFill>
                <a:latin typeface="+mj-ea"/>
                <a:ea typeface="+mj-ea"/>
              </a:rPr>
              <a:t>스터디원</a:t>
            </a:r>
            <a:r>
              <a:rPr lang="ko-KR" altLang="en-US" dirty="0">
                <a:solidFill>
                  <a:srgbClr val="19264B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rgbClr val="19264B"/>
                </a:solidFill>
                <a:latin typeface="+mj-ea"/>
                <a:ea typeface="+mj-ea"/>
              </a:rPr>
              <a:t>3 : </a:t>
            </a:r>
            <a:r>
              <a:rPr lang="ko-KR" altLang="en-US" dirty="0">
                <a:solidFill>
                  <a:srgbClr val="19264B"/>
                </a:solidFill>
                <a:latin typeface="+mj-ea"/>
                <a:ea typeface="+mj-ea"/>
              </a:rPr>
              <a:t>나상현</a:t>
            </a:r>
            <a:endParaRPr lang="en-US" altLang="ko-KR" dirty="0">
              <a:solidFill>
                <a:srgbClr val="19264B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9264B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rgbClr val="19264B"/>
                </a:solidFill>
                <a:latin typeface="+mj-ea"/>
                <a:ea typeface="+mj-ea"/>
              </a:rPr>
              <a:t>스터디원</a:t>
            </a:r>
            <a:r>
              <a:rPr lang="ko-KR" altLang="en-US" dirty="0">
                <a:solidFill>
                  <a:srgbClr val="19264B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rgbClr val="19264B"/>
                </a:solidFill>
                <a:latin typeface="+mj-ea"/>
                <a:ea typeface="+mj-ea"/>
              </a:rPr>
              <a:t>4 : </a:t>
            </a:r>
            <a:r>
              <a:rPr lang="ko-KR" altLang="en-US" dirty="0">
                <a:solidFill>
                  <a:srgbClr val="19264B"/>
                </a:solidFill>
                <a:latin typeface="+mj-ea"/>
                <a:ea typeface="+mj-ea"/>
              </a:rPr>
              <a:t>박서윤</a:t>
            </a:r>
            <a:endParaRPr dirty="0">
              <a:solidFill>
                <a:srgbClr val="19264B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99FB2111-CBAE-F283-CAA2-47D91070A244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주제</a:t>
            </a:r>
            <a:endParaRPr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618132-C4A8-60BE-998B-DE9B1149FD49}"/>
              </a:ext>
            </a:extLst>
          </p:cNvPr>
          <p:cNvSpPr txBox="1"/>
          <p:nvPr/>
        </p:nvSpPr>
        <p:spPr>
          <a:xfrm>
            <a:off x="3859114" y="1392405"/>
            <a:ext cx="2585258" cy="413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건물 균열 탐지 모델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2FF710-7C1A-9D3A-FDAA-818B1A6DB784}"/>
              </a:ext>
            </a:extLst>
          </p:cNvPr>
          <p:cNvSpPr txBox="1"/>
          <p:nvPr/>
        </p:nvSpPr>
        <p:spPr>
          <a:xfrm>
            <a:off x="1930758" y="2766764"/>
            <a:ext cx="644197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9264B"/>
                </a:solidFill>
                <a:effectLst/>
                <a:latin typeface="+mn-ea"/>
                <a:ea typeface="+mn-ea"/>
              </a:rPr>
              <a:t>대형 건축물의 사고는 그 피해와 사회적 충격이 매우 큼</a:t>
            </a:r>
            <a:endParaRPr lang="en-US" altLang="ko-KR" b="0" i="0" dirty="0">
              <a:solidFill>
                <a:srgbClr val="19264B"/>
              </a:solidFill>
              <a:effectLst/>
              <a:latin typeface="+mn-ea"/>
              <a:ea typeface="+mn-ea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19264B"/>
              </a:solidFill>
              <a:effectLst/>
              <a:latin typeface="+mn-ea"/>
              <a:ea typeface="+mn-ea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9264B"/>
                </a:solidFill>
                <a:effectLst/>
                <a:latin typeface="+mn-ea"/>
                <a:ea typeface="+mn-ea"/>
              </a:rPr>
              <a:t>시설물의 안전진단은 사람이 접근하기 어려운 위치가 많기 때문에 </a:t>
            </a:r>
            <a:r>
              <a:rPr lang="ko-KR" altLang="en-US" b="0" i="0" dirty="0" err="1">
                <a:solidFill>
                  <a:srgbClr val="19264B"/>
                </a:solidFill>
                <a:effectLst/>
                <a:latin typeface="+mn-ea"/>
                <a:ea typeface="+mn-ea"/>
              </a:rPr>
              <a:t>드론이</a:t>
            </a:r>
            <a:r>
              <a:rPr lang="ko-KR" altLang="en-US" b="0" i="0" dirty="0">
                <a:solidFill>
                  <a:srgbClr val="19264B"/>
                </a:solidFill>
                <a:effectLst/>
                <a:latin typeface="+mn-ea"/>
                <a:ea typeface="+mn-ea"/>
              </a:rPr>
              <a:t> 시설물의 위험 상태 확인에 효과적으로 활용될 수 있음</a:t>
            </a:r>
            <a:endParaRPr lang="en-US" altLang="ko-KR" b="0" i="0" dirty="0">
              <a:solidFill>
                <a:srgbClr val="19264B"/>
              </a:solidFill>
              <a:effectLst/>
              <a:latin typeface="+mn-ea"/>
              <a:ea typeface="+mn-ea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19264B"/>
              </a:solidFill>
              <a:effectLst/>
              <a:latin typeface="+mn-ea"/>
              <a:ea typeface="+mn-ea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19264B"/>
                </a:solidFill>
                <a:effectLst/>
                <a:latin typeface="+mn-ea"/>
                <a:ea typeface="+mn-ea"/>
              </a:rPr>
              <a:t>드론을</a:t>
            </a:r>
            <a:r>
              <a:rPr lang="ko-KR" altLang="en-US" b="0" i="0" dirty="0">
                <a:solidFill>
                  <a:srgbClr val="19264B"/>
                </a:solidFill>
                <a:effectLst/>
                <a:latin typeface="+mn-ea"/>
                <a:ea typeface="+mn-ea"/>
              </a:rPr>
              <a:t> 이용한 시설물의 결함을 탐지할 수 있도록 하기 위한 모델이 요구됨</a:t>
            </a:r>
          </a:p>
        </p:txBody>
      </p:sp>
    </p:spTree>
    <p:extLst>
      <p:ext uri="{BB962C8B-B14F-4D97-AF65-F5344CB8AC3E}">
        <p14:creationId xmlns:p14="http://schemas.microsoft.com/office/powerpoint/2010/main" val="125644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99FB2111-CBAE-F283-CAA2-47D91070A244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데이터</a:t>
            </a:r>
            <a:endParaRPr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pic>
        <p:nvPicPr>
          <p:cNvPr id="1026" name="Picture 2" descr="건물 균열 탐지 이미지 대표도면">
            <a:extLst>
              <a:ext uri="{FF2B5EF4-FFF2-40B4-BE49-F238E27FC236}">
                <a16:creationId xmlns:a16="http://schemas.microsoft.com/office/drawing/2014/main" id="{0986379E-BDB3-215F-F72A-60FAAE592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45" y="306875"/>
            <a:ext cx="2115985" cy="403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A628654-3648-A245-2698-9813C02BD2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0198" y="1219583"/>
            <a:ext cx="2802209" cy="3117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37642D-7C6C-3308-0535-34F1CF2A282D}"/>
              </a:ext>
            </a:extLst>
          </p:cNvPr>
          <p:cNvSpPr txBox="1"/>
          <p:nvPr/>
        </p:nvSpPr>
        <p:spPr>
          <a:xfrm>
            <a:off x="1364091" y="845454"/>
            <a:ext cx="4011320" cy="285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AI </a:t>
            </a:r>
            <a:r>
              <a:rPr lang="ko-KR" altLang="en-US" sz="12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허브 </a:t>
            </a:r>
            <a:r>
              <a:rPr lang="en-US" altLang="ko-KR" sz="12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: </a:t>
            </a:r>
            <a:r>
              <a:rPr lang="ko-KR" altLang="en-US" sz="12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건물 균열 탐지 이미지 데이터셋 </a:t>
            </a:r>
            <a:r>
              <a:rPr lang="en-US" altLang="ko-KR" sz="12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(3.70TB)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7642D-7C6C-3308-0535-34F1CF2A282D}"/>
              </a:ext>
            </a:extLst>
          </p:cNvPr>
          <p:cNvSpPr txBox="1"/>
          <p:nvPr/>
        </p:nvSpPr>
        <p:spPr>
          <a:xfrm>
            <a:off x="2087178" y="4643034"/>
            <a:ext cx="6150457" cy="285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⇒ </a:t>
            </a:r>
            <a:r>
              <a:rPr lang="ko-KR" altLang="en-US" sz="12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데이터</a:t>
            </a:r>
            <a:r>
              <a:rPr lang="en-US" altLang="ko-KR" sz="12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 </a:t>
            </a:r>
            <a:r>
              <a:rPr lang="ko-KR" altLang="en-US" sz="12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크기의 문제로</a:t>
            </a:r>
            <a:r>
              <a:rPr lang="en-US" altLang="ko-KR" sz="12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, </a:t>
            </a:r>
            <a:r>
              <a:rPr lang="ko-KR" altLang="en-US" sz="12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분산 학습 후 </a:t>
            </a:r>
            <a:r>
              <a:rPr lang="en-US" altLang="ko-KR" sz="12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Model Aggregation </a:t>
            </a:r>
            <a:r>
              <a:rPr lang="ko-KR" altLang="en-US" sz="12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수행 예정</a:t>
            </a:r>
            <a:endParaRPr lang="en-US" altLang="ko-KR" sz="12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8782867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100</Words>
  <Application>Microsoft Office PowerPoint</Application>
  <PresentationFormat>화면 슬라이드 쇼(16:9)</PresentationFormat>
  <Paragraphs>24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나눔고딕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조효원</dc:creator>
  <cp:lastModifiedBy>나상현</cp:lastModifiedBy>
  <cp:revision>24</cp:revision>
  <dcterms:modified xsi:type="dcterms:W3CDTF">2024-09-12T16:46:11Z</dcterms:modified>
</cp:coreProperties>
</file>