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9" r:id="rId4"/>
    <p:sldId id="261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26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FDB1E3-407B-4BD8-9136-2A4B01B972ED}" v="3" dt="2024-09-29T08:44:19.7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31" autoAdjust="0"/>
    <p:restoredTop sz="86424" autoAdjust="0"/>
  </p:normalViewPr>
  <p:slideViewPr>
    <p:cSldViewPr snapToGrid="0">
      <p:cViewPr varScale="1">
        <p:scale>
          <a:sx n="57" d="100"/>
          <a:sy n="57" d="100"/>
        </p:scale>
        <p:origin x="45" y="75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대현" userId="7e0cdd83-4095-47fd-b885-60cdf5e65eca" providerId="ADAL" clId="{4BFDB1E3-407B-4BD8-9136-2A4B01B972ED}"/>
    <pc:docChg chg="undo custSel addSld delSld modSld">
      <pc:chgData name="김대현" userId="7e0cdd83-4095-47fd-b885-60cdf5e65eca" providerId="ADAL" clId="{4BFDB1E3-407B-4BD8-9136-2A4B01B972ED}" dt="2024-09-29T08:44:27.478" v="1643" actId="47"/>
      <pc:docMkLst>
        <pc:docMk/>
      </pc:docMkLst>
      <pc:sldChg chg="modSp mod">
        <pc:chgData name="김대현" userId="7e0cdd83-4095-47fd-b885-60cdf5e65eca" providerId="ADAL" clId="{4BFDB1E3-407B-4BD8-9136-2A4B01B972ED}" dt="2024-09-29T08:27:54.374" v="20" actId="20577"/>
        <pc:sldMkLst>
          <pc:docMk/>
          <pc:sldMk cId="0" sldId="256"/>
        </pc:sldMkLst>
        <pc:spChg chg="mod">
          <ac:chgData name="김대현" userId="7e0cdd83-4095-47fd-b885-60cdf5e65eca" providerId="ADAL" clId="{4BFDB1E3-407B-4BD8-9136-2A4B01B972ED}" dt="2024-09-29T08:27:54.374" v="20" actId="20577"/>
          <ac:spMkLst>
            <pc:docMk/>
            <pc:sldMk cId="0" sldId="256"/>
            <ac:spMk id="55" creationId="{00000000-0000-0000-0000-000000000000}"/>
          </ac:spMkLst>
        </pc:spChg>
      </pc:sldChg>
      <pc:sldChg chg="modSp mod">
        <pc:chgData name="김대현" userId="7e0cdd83-4095-47fd-b885-60cdf5e65eca" providerId="ADAL" clId="{4BFDB1E3-407B-4BD8-9136-2A4B01B972ED}" dt="2024-09-29T08:28:04.326" v="68" actId="20577"/>
        <pc:sldMkLst>
          <pc:docMk/>
          <pc:sldMk cId="0" sldId="257"/>
        </pc:sldMkLst>
        <pc:spChg chg="mod">
          <ac:chgData name="김대현" userId="7e0cdd83-4095-47fd-b885-60cdf5e65eca" providerId="ADAL" clId="{4BFDB1E3-407B-4BD8-9136-2A4B01B972ED}" dt="2024-09-29T08:28:04.326" v="68" actId="20577"/>
          <ac:spMkLst>
            <pc:docMk/>
            <pc:sldMk cId="0" sldId="257"/>
            <ac:spMk id="65" creationId="{00000000-0000-0000-0000-000000000000}"/>
          </ac:spMkLst>
        </pc:spChg>
      </pc:sldChg>
      <pc:sldChg chg="modSp mod">
        <pc:chgData name="김대현" userId="7e0cdd83-4095-47fd-b885-60cdf5e65eca" providerId="ADAL" clId="{4BFDB1E3-407B-4BD8-9136-2A4B01B972ED}" dt="2024-09-29T08:43:48.088" v="1634" actId="20577"/>
        <pc:sldMkLst>
          <pc:docMk/>
          <pc:sldMk cId="1256449207" sldId="259"/>
        </pc:sldMkLst>
        <pc:spChg chg="mod">
          <ac:chgData name="김대현" userId="7e0cdd83-4095-47fd-b885-60cdf5e65eca" providerId="ADAL" clId="{4BFDB1E3-407B-4BD8-9136-2A4B01B972ED}" dt="2024-09-29T08:37:25.468" v="1147" actId="20577"/>
          <ac:spMkLst>
            <pc:docMk/>
            <pc:sldMk cId="1256449207" sldId="259"/>
            <ac:spMk id="5" creationId="{96618132-C4A8-60BE-998B-DE9B1149FD49}"/>
          </ac:spMkLst>
        </pc:spChg>
        <pc:spChg chg="mod">
          <ac:chgData name="김대현" userId="7e0cdd83-4095-47fd-b885-60cdf5e65eca" providerId="ADAL" clId="{4BFDB1E3-407B-4BD8-9136-2A4B01B972ED}" dt="2024-09-29T08:43:48.088" v="1634" actId="20577"/>
          <ac:spMkLst>
            <pc:docMk/>
            <pc:sldMk cId="1256449207" sldId="259"/>
            <ac:spMk id="7" creationId="{3A2FF710-7C1A-9D3A-FDAA-818B1A6DB784}"/>
          </ac:spMkLst>
        </pc:spChg>
      </pc:sldChg>
      <pc:sldChg chg="addSp delSp modSp mod">
        <pc:chgData name="김대현" userId="7e0cdd83-4095-47fd-b885-60cdf5e65eca" providerId="ADAL" clId="{4BFDB1E3-407B-4BD8-9136-2A4B01B972ED}" dt="2024-09-29T08:43:33.624" v="1606" actId="1076"/>
        <pc:sldMkLst>
          <pc:docMk/>
          <pc:sldMk cId="1987828677" sldId="261"/>
        </pc:sldMkLst>
        <pc:spChg chg="add mod">
          <ac:chgData name="김대현" userId="7e0cdd83-4095-47fd-b885-60cdf5e65eca" providerId="ADAL" clId="{4BFDB1E3-407B-4BD8-9136-2A4B01B972ED}" dt="2024-09-29T08:42:55.614" v="1602" actId="20577"/>
          <ac:spMkLst>
            <pc:docMk/>
            <pc:sldMk cId="1987828677" sldId="261"/>
            <ac:spMk id="3" creationId="{B027BC34-E7A7-E350-8076-8DEA10E59B80}"/>
          </ac:spMkLst>
        </pc:spChg>
        <pc:spChg chg="mod">
          <ac:chgData name="김대현" userId="7e0cdd83-4095-47fd-b885-60cdf5e65eca" providerId="ADAL" clId="{4BFDB1E3-407B-4BD8-9136-2A4B01B972ED}" dt="2024-09-29T08:38:53.816" v="1225" actId="20577"/>
          <ac:spMkLst>
            <pc:docMk/>
            <pc:sldMk cId="1987828677" sldId="261"/>
            <ac:spMk id="6" creationId="{9837642D-7C6C-3308-0535-34F1CF2A282D}"/>
          </ac:spMkLst>
        </pc:spChg>
        <pc:spChg chg="del">
          <ac:chgData name="김대현" userId="7e0cdd83-4095-47fd-b885-60cdf5e65eca" providerId="ADAL" clId="{4BFDB1E3-407B-4BD8-9136-2A4B01B972ED}" dt="2024-09-29T08:37:52.292" v="1169" actId="478"/>
          <ac:spMkLst>
            <pc:docMk/>
            <pc:sldMk cId="1987828677" sldId="261"/>
            <ac:spMk id="7" creationId="{9837642D-7C6C-3308-0535-34F1CF2A282D}"/>
          </ac:spMkLst>
        </pc:spChg>
        <pc:picChg chg="del">
          <ac:chgData name="김대현" userId="7e0cdd83-4095-47fd-b885-60cdf5e65eca" providerId="ADAL" clId="{4BFDB1E3-407B-4BD8-9136-2A4B01B972ED}" dt="2024-09-29T08:37:48.483" v="1167" actId="478"/>
          <ac:picMkLst>
            <pc:docMk/>
            <pc:sldMk cId="1987828677" sldId="261"/>
            <ac:picMk id="4" creationId="{9A628654-3648-A245-2698-9813C02BD28A}"/>
          </ac:picMkLst>
        </pc:picChg>
        <pc:picChg chg="add mod">
          <ac:chgData name="김대현" userId="7e0cdd83-4095-47fd-b885-60cdf5e65eca" providerId="ADAL" clId="{4BFDB1E3-407B-4BD8-9136-2A4B01B972ED}" dt="2024-09-29T08:43:33.624" v="1606" actId="1076"/>
          <ac:picMkLst>
            <pc:docMk/>
            <pc:sldMk cId="1987828677" sldId="261"/>
            <ac:picMk id="8" creationId="{527A9FAA-A44C-A86F-D4B4-89E40FABF26C}"/>
          </ac:picMkLst>
        </pc:picChg>
        <pc:picChg chg="del">
          <ac:chgData name="김대현" userId="7e0cdd83-4095-47fd-b885-60cdf5e65eca" providerId="ADAL" clId="{4BFDB1E3-407B-4BD8-9136-2A4B01B972ED}" dt="2024-09-29T08:37:50.012" v="1168" actId="478"/>
          <ac:picMkLst>
            <pc:docMk/>
            <pc:sldMk cId="1987828677" sldId="261"/>
            <ac:picMk id="1026" creationId="{0986379E-BDB3-215F-F72A-60FAAE592DB3}"/>
          </ac:picMkLst>
        </pc:picChg>
      </pc:sldChg>
      <pc:sldChg chg="modSp add del mod">
        <pc:chgData name="김대현" userId="7e0cdd83-4095-47fd-b885-60cdf5e65eca" providerId="ADAL" clId="{4BFDB1E3-407B-4BD8-9136-2A4B01B972ED}" dt="2024-09-29T08:44:27.478" v="1643" actId="47"/>
        <pc:sldMkLst>
          <pc:docMk/>
          <pc:sldMk cId="3684033813" sldId="262"/>
        </pc:sldMkLst>
        <pc:spChg chg="mod">
          <ac:chgData name="김대현" userId="7e0cdd83-4095-47fd-b885-60cdf5e65eca" providerId="ADAL" clId="{4BFDB1E3-407B-4BD8-9136-2A4B01B972ED}" dt="2024-09-29T08:44:24.298" v="1642" actId="20577"/>
          <ac:spMkLst>
            <pc:docMk/>
            <pc:sldMk cId="3684033813" sldId="262"/>
            <ac:spMk id="2" creationId="{99FB2111-CBAE-F283-CAA2-47D91070A24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나눔고딕" panose="020D0604000000000000" pitchFamily="50" charset="-127"/>
        <a:ea typeface="나눔고딕" panose="020D0604000000000000" pitchFamily="50" charset="-127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5800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88817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 dirty="0"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 dirty="0"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 dirty="0"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 dirty="0"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rPr dirty="0"/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나눔고딕" panose="020D0604000000000000" pitchFamily="50" charset="-127"/>
          <a:ea typeface="나눔고딕" panose="020D0604000000000000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나눔고딕" panose="020D0604000000000000" pitchFamily="50" charset="-127"/>
          <a:ea typeface="나눔고딕" panose="020D0604000000000000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1339750" y="2710050"/>
            <a:ext cx="4979400" cy="1565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b="1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CUAI </a:t>
            </a:r>
            <a:r>
              <a:rPr lang="en-US" altLang="ko" sz="2500" b="1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CV</a:t>
            </a:r>
            <a:r>
              <a:rPr lang="ko" sz="2500" b="1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" sz="2500" b="1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" sz="2500" b="1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팀</a:t>
            </a:r>
            <a:endParaRPr sz="2500" b="1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</a:t>
            </a:r>
            <a:r>
              <a:rPr lang="en-US" altLang="ko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.0</a:t>
            </a:r>
            <a:r>
              <a:rPr lang="en-US" altLang="ko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31</a:t>
            </a:r>
            <a:endParaRPr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ko-KR" altLang="en-US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발표자 </a:t>
            </a:r>
            <a:r>
              <a:rPr lang="en-US" altLang="ko-KR" sz="1100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100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나상현</a:t>
            </a: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/>
          <p:nvPr/>
        </p:nvSpPr>
        <p:spPr>
          <a:xfrm>
            <a:off x="1599250" y="1262100"/>
            <a:ext cx="4287600" cy="34146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1926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매주 목요일 스터디 진행</a:t>
            </a:r>
            <a:endParaRPr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스터디원 소개 및 만남 인증</a:t>
            </a:r>
            <a:endParaRPr sz="2000" b="1" dirty="0">
              <a:solidFill>
                <a:srgbClr val="19264B"/>
              </a:solidFill>
              <a:latin typeface="+mj-ea"/>
              <a:ea typeface="+mj-ea"/>
              <a:cs typeface="NanumGothic ExtraBold"/>
              <a:sym typeface="NanumGothic ExtraBold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6091643" y="1584420"/>
            <a:ext cx="2714478" cy="1692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19264B"/>
                </a:solidFill>
                <a:latin typeface="+mj-ea"/>
                <a:ea typeface="+mj-ea"/>
              </a:rPr>
              <a:t>스터디원 1 : </a:t>
            </a:r>
            <a:r>
              <a:rPr lang="ko-KR" altLang="en-US" dirty="0">
                <a:solidFill>
                  <a:srgbClr val="19264B"/>
                </a:solidFill>
                <a:latin typeface="+mj-ea"/>
                <a:ea typeface="+mj-ea"/>
              </a:rPr>
              <a:t>김대현</a:t>
            </a:r>
            <a:endParaRPr dirty="0">
              <a:solidFill>
                <a:srgbClr val="19264B"/>
              </a:solidFill>
              <a:latin typeface="+mj-ea"/>
              <a:ea typeface="+mj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  <a:latin typeface="+mj-ea"/>
              <a:ea typeface="+mj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19264B"/>
                </a:solidFill>
                <a:latin typeface="+mj-ea"/>
                <a:ea typeface="+mj-ea"/>
              </a:rPr>
              <a:t>스터디원 2 :</a:t>
            </a:r>
            <a:r>
              <a:rPr lang="en-US" altLang="ko" dirty="0">
                <a:solidFill>
                  <a:srgbClr val="19264B"/>
                </a:solidFill>
                <a:latin typeface="+mj-ea"/>
                <a:ea typeface="+mj-ea"/>
              </a:rPr>
              <a:t> </a:t>
            </a:r>
            <a:r>
              <a:rPr lang="ko-KR" altLang="en-US" dirty="0">
                <a:solidFill>
                  <a:srgbClr val="19264B"/>
                </a:solidFill>
                <a:latin typeface="+mj-ea"/>
                <a:ea typeface="+mj-ea"/>
              </a:rPr>
              <a:t>김태환</a:t>
            </a:r>
            <a:endParaRPr lang="en-US" altLang="ko-KR" dirty="0">
              <a:solidFill>
                <a:srgbClr val="19264B"/>
              </a:solidFill>
              <a:latin typeface="+mj-ea"/>
              <a:ea typeface="+mj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19264B"/>
              </a:solidFill>
              <a:latin typeface="+mj-ea"/>
              <a:ea typeface="+mj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>
                <a:solidFill>
                  <a:srgbClr val="19264B"/>
                </a:solidFill>
                <a:latin typeface="+mj-ea"/>
                <a:ea typeface="+mj-ea"/>
              </a:rPr>
              <a:t>스터디원</a:t>
            </a:r>
            <a:r>
              <a:rPr lang="ko-KR" altLang="en-US" dirty="0">
                <a:solidFill>
                  <a:srgbClr val="19264B"/>
                </a:solidFill>
                <a:latin typeface="+mj-ea"/>
                <a:ea typeface="+mj-ea"/>
              </a:rPr>
              <a:t> </a:t>
            </a:r>
            <a:r>
              <a:rPr lang="en-US" altLang="ko-KR" dirty="0">
                <a:solidFill>
                  <a:srgbClr val="19264B"/>
                </a:solidFill>
                <a:latin typeface="+mj-ea"/>
                <a:ea typeface="+mj-ea"/>
              </a:rPr>
              <a:t>3 : </a:t>
            </a:r>
            <a:r>
              <a:rPr lang="ko-KR" altLang="en-US" dirty="0">
                <a:solidFill>
                  <a:srgbClr val="19264B"/>
                </a:solidFill>
                <a:latin typeface="+mj-ea"/>
                <a:ea typeface="+mj-ea"/>
              </a:rPr>
              <a:t>나상현</a:t>
            </a:r>
            <a:endParaRPr lang="en-US" altLang="ko-KR" dirty="0">
              <a:solidFill>
                <a:srgbClr val="19264B"/>
              </a:solidFill>
              <a:latin typeface="+mj-ea"/>
              <a:ea typeface="+mj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19264B"/>
              </a:solidFill>
              <a:latin typeface="+mj-ea"/>
              <a:ea typeface="+mj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>
                <a:solidFill>
                  <a:srgbClr val="19264B"/>
                </a:solidFill>
                <a:latin typeface="+mj-ea"/>
                <a:ea typeface="+mj-ea"/>
              </a:rPr>
              <a:t>스터디원</a:t>
            </a:r>
            <a:r>
              <a:rPr lang="ko-KR" altLang="en-US" dirty="0">
                <a:solidFill>
                  <a:srgbClr val="19264B"/>
                </a:solidFill>
                <a:latin typeface="+mj-ea"/>
                <a:ea typeface="+mj-ea"/>
              </a:rPr>
              <a:t> </a:t>
            </a:r>
            <a:r>
              <a:rPr lang="en-US" altLang="ko-KR" dirty="0">
                <a:solidFill>
                  <a:srgbClr val="19264B"/>
                </a:solidFill>
                <a:latin typeface="+mj-ea"/>
                <a:ea typeface="+mj-ea"/>
              </a:rPr>
              <a:t>4 : </a:t>
            </a:r>
            <a:r>
              <a:rPr lang="ko-KR" altLang="en-US" dirty="0">
                <a:solidFill>
                  <a:srgbClr val="19264B"/>
                </a:solidFill>
                <a:latin typeface="+mj-ea"/>
                <a:ea typeface="+mj-ea"/>
              </a:rPr>
              <a:t>박서윤</a:t>
            </a:r>
            <a:endParaRPr dirty="0">
              <a:solidFill>
                <a:srgbClr val="19264B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66;p14">
            <a:extLst>
              <a:ext uri="{FF2B5EF4-FFF2-40B4-BE49-F238E27FC236}">
                <a16:creationId xmlns:a16="http://schemas.microsoft.com/office/drawing/2014/main" id="{99FB2111-CBAE-F283-CAA2-47D91070A244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주제</a:t>
            </a:r>
            <a:endParaRPr sz="2000" b="1" dirty="0">
              <a:solidFill>
                <a:srgbClr val="19264B"/>
              </a:solidFill>
              <a:latin typeface="+mj-ea"/>
              <a:ea typeface="+mj-ea"/>
              <a:cs typeface="NanumGothic ExtraBold"/>
              <a:sym typeface="NanumGothic ExtraBold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618132-C4A8-60BE-998B-DE9B1149FD49}"/>
              </a:ext>
            </a:extLst>
          </p:cNvPr>
          <p:cNvSpPr txBox="1"/>
          <p:nvPr/>
        </p:nvSpPr>
        <p:spPr>
          <a:xfrm>
            <a:off x="1930758" y="1392405"/>
            <a:ext cx="6441970" cy="767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1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Non-IID </a:t>
            </a:r>
            <a:r>
              <a:rPr lang="ko-KR" altLang="en-US" sz="2000" b="1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한 상황에서의 </a:t>
            </a:r>
            <a:r>
              <a:rPr lang="en-US" altLang="ko-KR" sz="2000" b="1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Federated Learning</a:t>
            </a:r>
            <a:r>
              <a:rPr lang="ko-KR" altLang="en-US" sz="2000" b="1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과 일반적인 학습 방법의 비교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2FF710-7C1A-9D3A-FDAA-818B1A6DB784}"/>
              </a:ext>
            </a:extLst>
          </p:cNvPr>
          <p:cNvSpPr txBox="1"/>
          <p:nvPr/>
        </p:nvSpPr>
        <p:spPr>
          <a:xfrm>
            <a:off x="1930758" y="2355703"/>
            <a:ext cx="644197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19264B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b="0" i="0" dirty="0">
                <a:solidFill>
                  <a:srgbClr val="19264B"/>
                </a:solidFill>
                <a:effectLst/>
                <a:latin typeface="+mn-ea"/>
                <a:ea typeface="+mn-ea"/>
              </a:rPr>
              <a:t>스마트폰</a:t>
            </a:r>
            <a:r>
              <a:rPr lang="ko-KR" altLang="en-US" dirty="0">
                <a:solidFill>
                  <a:srgbClr val="19264B"/>
                </a:solidFill>
                <a:latin typeface="+mn-ea"/>
                <a:ea typeface="+mn-ea"/>
              </a:rPr>
              <a:t>이나 태블릿 등의 다양한 모바일 컴퓨팅 장치가 주로 사용되면서 수집 가능한 데이터의 양이 크게 늘어나게 되었음</a:t>
            </a:r>
            <a:r>
              <a:rPr lang="en-US" altLang="ko-KR" dirty="0">
                <a:solidFill>
                  <a:srgbClr val="19264B"/>
                </a:solidFill>
                <a:latin typeface="+mn-ea"/>
                <a:ea typeface="+mn-ea"/>
              </a:rPr>
              <a:t>.</a:t>
            </a:r>
            <a:endParaRPr lang="en-US" altLang="ko-KR" b="0" i="0" dirty="0">
              <a:solidFill>
                <a:srgbClr val="19264B"/>
              </a:solidFill>
              <a:effectLst/>
              <a:latin typeface="+mn-ea"/>
              <a:ea typeface="+mn-ea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endParaRPr lang="ko-KR" altLang="en-US" b="0" i="0" dirty="0">
              <a:solidFill>
                <a:srgbClr val="19264B"/>
              </a:solidFill>
              <a:effectLst/>
              <a:latin typeface="+mn-ea"/>
              <a:ea typeface="+mn-ea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19264B"/>
                </a:solidFill>
                <a:latin typeface="+mn-ea"/>
                <a:ea typeface="+mn-ea"/>
              </a:rPr>
              <a:t> 그러나 위의 장치를 통해 수집된 데이터는 민감한 정보를 포함할 수 있으며</a:t>
            </a:r>
            <a:r>
              <a:rPr lang="en-US" altLang="ko-KR" dirty="0">
                <a:solidFill>
                  <a:srgbClr val="19264B"/>
                </a:solidFill>
                <a:latin typeface="+mn-ea"/>
                <a:ea typeface="+mn-ea"/>
              </a:rPr>
              <a:t>, Non-IID </a:t>
            </a:r>
            <a:r>
              <a:rPr lang="ko-KR" altLang="en-US" dirty="0">
                <a:solidFill>
                  <a:srgbClr val="19264B"/>
                </a:solidFill>
                <a:latin typeface="+mn-ea"/>
                <a:ea typeface="+mn-ea"/>
              </a:rPr>
              <a:t>할 수 있음</a:t>
            </a:r>
            <a:r>
              <a:rPr lang="en-US" altLang="ko-KR" dirty="0">
                <a:solidFill>
                  <a:srgbClr val="19264B"/>
                </a:solidFill>
                <a:latin typeface="+mn-ea"/>
                <a:ea typeface="+mn-ea"/>
              </a:rPr>
              <a:t>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endParaRPr lang="ko-KR" altLang="en-US" b="0" i="0" dirty="0">
              <a:solidFill>
                <a:srgbClr val="19264B"/>
              </a:solidFill>
              <a:effectLst/>
              <a:latin typeface="+mn-ea"/>
              <a:ea typeface="+mn-ea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19264B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dirty="0">
                <a:solidFill>
                  <a:srgbClr val="19264B"/>
                </a:solidFill>
                <a:latin typeface="+mn-ea"/>
                <a:ea typeface="+mn-ea"/>
              </a:rPr>
              <a:t>Non-IID</a:t>
            </a:r>
            <a:r>
              <a:rPr lang="ko-KR" altLang="en-US" dirty="0">
                <a:solidFill>
                  <a:srgbClr val="19264B"/>
                </a:solidFill>
                <a:latin typeface="+mn-ea"/>
                <a:ea typeface="+mn-ea"/>
              </a:rPr>
              <a:t> 한 데이터셋에서의 </a:t>
            </a:r>
            <a:r>
              <a:rPr lang="en-US" altLang="ko-KR" dirty="0">
                <a:solidFill>
                  <a:srgbClr val="19264B"/>
                </a:solidFill>
                <a:latin typeface="+mn-ea"/>
                <a:ea typeface="+mn-ea"/>
              </a:rPr>
              <a:t>Federated Learning</a:t>
            </a:r>
            <a:r>
              <a:rPr lang="ko-KR" altLang="en-US" dirty="0">
                <a:solidFill>
                  <a:srgbClr val="19264B"/>
                </a:solidFill>
                <a:latin typeface="+mn-ea"/>
                <a:ea typeface="+mn-ea"/>
              </a:rPr>
              <a:t>이 갖는 효과를 측정하기위해 일반적인 학습 방법들과 다양한 </a:t>
            </a:r>
            <a:r>
              <a:rPr lang="en-US" altLang="ko-KR" dirty="0">
                <a:solidFill>
                  <a:srgbClr val="19264B"/>
                </a:solidFill>
                <a:latin typeface="+mn-ea"/>
                <a:ea typeface="+mn-ea"/>
              </a:rPr>
              <a:t>metric</a:t>
            </a:r>
            <a:r>
              <a:rPr lang="ko-KR" altLang="en-US" dirty="0">
                <a:solidFill>
                  <a:srgbClr val="19264B"/>
                </a:solidFill>
                <a:latin typeface="+mn-ea"/>
                <a:ea typeface="+mn-ea"/>
              </a:rPr>
              <a:t>에서 비교를 진행해보고자 함</a:t>
            </a:r>
            <a:r>
              <a:rPr lang="en-US" altLang="ko-KR" dirty="0">
                <a:solidFill>
                  <a:srgbClr val="19264B"/>
                </a:solidFill>
                <a:latin typeface="+mn-ea"/>
                <a:ea typeface="+mn-ea"/>
              </a:rPr>
              <a:t>.</a:t>
            </a:r>
            <a:endParaRPr lang="ko-KR" altLang="en-US" b="0" i="0" dirty="0">
              <a:solidFill>
                <a:srgbClr val="19264B"/>
              </a:solidFill>
              <a:effectLst/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56449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66;p14">
            <a:extLst>
              <a:ext uri="{FF2B5EF4-FFF2-40B4-BE49-F238E27FC236}">
                <a16:creationId xmlns:a16="http://schemas.microsoft.com/office/drawing/2014/main" id="{99FB2111-CBAE-F283-CAA2-47D91070A244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데이터</a:t>
            </a:r>
            <a:endParaRPr sz="2000" b="1" dirty="0">
              <a:solidFill>
                <a:srgbClr val="19264B"/>
              </a:solidFill>
              <a:latin typeface="+mj-ea"/>
              <a:ea typeface="+mj-ea"/>
              <a:cs typeface="NanumGothic ExtraBold"/>
              <a:sym typeface="NanumGothic ExtraBold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37642D-7C6C-3308-0535-34F1CF2A282D}"/>
              </a:ext>
            </a:extLst>
          </p:cNvPr>
          <p:cNvSpPr txBox="1"/>
          <p:nvPr/>
        </p:nvSpPr>
        <p:spPr>
          <a:xfrm>
            <a:off x="1408975" y="845454"/>
            <a:ext cx="5154155" cy="4975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b="1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MNIST, Fashion MNIST and CIFAR 10 dataset.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b="1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https://github.com/AshwinRJ/Federated-Learning-PyTorch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27BC34-E7A7-E350-8076-8DEA10E59B80}"/>
              </a:ext>
            </a:extLst>
          </p:cNvPr>
          <p:cNvSpPr txBox="1"/>
          <p:nvPr/>
        </p:nvSpPr>
        <p:spPr>
          <a:xfrm>
            <a:off x="1321597" y="1632787"/>
            <a:ext cx="5154155" cy="4975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1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기존 </a:t>
            </a:r>
            <a:r>
              <a:rPr lang="en-US" altLang="ko-KR" sz="1200" b="1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IID</a:t>
            </a:r>
            <a:r>
              <a:rPr lang="ko-KR" altLang="en-US" sz="1200" b="1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한 데이터셋들을 유저들에게 배포하여 </a:t>
            </a:r>
            <a:r>
              <a:rPr lang="en-US" altLang="ko-KR" sz="1200" b="1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Non-IID</a:t>
            </a:r>
            <a:r>
              <a:rPr lang="ko-KR" altLang="en-US" sz="1200" b="1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한 데이터셋을 형성한 후</a:t>
            </a:r>
            <a:r>
              <a:rPr lang="en-US" altLang="ko-KR" sz="1200" b="1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, </a:t>
            </a:r>
            <a:r>
              <a:rPr lang="ko-KR" altLang="en-US" sz="1200" b="1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해당 환경에서 학습을 진행한다</a:t>
            </a:r>
            <a:r>
              <a:rPr lang="en-US" altLang="ko-KR" sz="1200" b="1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27A9FAA-A44C-A86F-D4B4-89E40FABF2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8711" y="2326081"/>
            <a:ext cx="3256688" cy="2295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82867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</TotalTime>
  <Words>142</Words>
  <Application>Microsoft Office PowerPoint</Application>
  <PresentationFormat>화면 슬라이드 쇼(16:9)</PresentationFormat>
  <Paragraphs>26</Paragraphs>
  <Slides>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나눔고딕</vt:lpstr>
      <vt:lpstr>맑은 고딕</vt:lpstr>
      <vt:lpstr>Arial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조효원</dc:creator>
  <cp:lastModifiedBy>김대현</cp:lastModifiedBy>
  <cp:revision>24</cp:revision>
  <dcterms:modified xsi:type="dcterms:W3CDTF">2024-09-29T08:44:28Z</dcterms:modified>
</cp:coreProperties>
</file>