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70" r:id="rId7"/>
    <p:sldId id="271" r:id="rId8"/>
    <p:sldId id="273" r:id="rId9"/>
    <p:sldId id="272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3"/>
    <p:restoredTop sz="94726"/>
  </p:normalViewPr>
  <p:slideViewPr>
    <p:cSldViewPr snapToGrid="0">
      <p:cViewPr varScale="1">
        <p:scale>
          <a:sx n="125" d="100"/>
          <a:sy n="125" d="100"/>
        </p:scale>
        <p:origin x="184" y="8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F8E72-A37B-6740-B0DC-298A95B2932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D47BE7-1C17-4D49-AE9C-E16F5E4F498F}">
      <dgm:prSet phldrT="[텍스트]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Data</a:t>
          </a:r>
          <a:endParaRPr lang="ko-KR" altLang="en-US" dirty="0"/>
        </a:p>
      </dgm:t>
    </dgm:pt>
    <dgm:pt modelId="{162BE451-9A04-B84F-91C9-A7C9510E845A}" type="parTrans" cxnId="{D4B09369-C89B-AF4F-B714-E3AF5BF7F01E}">
      <dgm:prSet/>
      <dgm:spPr/>
      <dgm:t>
        <a:bodyPr/>
        <a:lstStyle/>
        <a:p>
          <a:pPr latinLnBrk="1"/>
          <a:endParaRPr lang="ko-KR" altLang="en-US"/>
        </a:p>
      </dgm:t>
    </dgm:pt>
    <dgm:pt modelId="{5832788A-0611-E946-996A-CBF4BD7329FE}" type="sibTrans" cxnId="{D4B09369-C89B-AF4F-B714-E3AF5BF7F01E}">
      <dgm:prSet/>
      <dgm:spPr/>
      <dgm:t>
        <a:bodyPr/>
        <a:lstStyle/>
        <a:p>
          <a:pPr latinLnBrk="1"/>
          <a:endParaRPr lang="ko-KR" altLang="en-US"/>
        </a:p>
      </dgm:t>
    </dgm:pt>
    <dgm:pt modelId="{61A97D72-87B7-1142-BEA9-DD4050C1F807}">
      <dgm:prSet phldrT="[텍스트]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Physical activity data</a:t>
          </a:r>
          <a:endParaRPr lang="ko-KR" altLang="en-US" dirty="0"/>
        </a:p>
      </dgm:t>
    </dgm:pt>
    <dgm:pt modelId="{CFD16E42-EA57-B34D-9696-C3DD8104975F}" type="parTrans" cxnId="{ACF21F19-E5C6-D649-B031-BE564E9FD557}">
      <dgm:prSet/>
      <dgm:spPr/>
      <dgm:t>
        <a:bodyPr/>
        <a:lstStyle/>
        <a:p>
          <a:pPr latinLnBrk="1"/>
          <a:endParaRPr lang="ko-KR" altLang="en-US"/>
        </a:p>
      </dgm:t>
    </dgm:pt>
    <dgm:pt modelId="{58FD4C2D-E3BD-4745-86F5-6F096699EE11}" type="sibTrans" cxnId="{ACF21F19-E5C6-D649-B031-BE564E9FD557}">
      <dgm:prSet/>
      <dgm:spPr/>
      <dgm:t>
        <a:bodyPr/>
        <a:lstStyle/>
        <a:p>
          <a:pPr latinLnBrk="1"/>
          <a:endParaRPr lang="ko-KR" altLang="en-US"/>
        </a:p>
      </dgm:t>
    </dgm:pt>
    <dgm:pt modelId="{9D6382DA-242D-074E-9206-B009EA8CE945}">
      <dgm:prSet phldrT="[텍스트]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Wrist worn accelerometer data</a:t>
          </a:r>
          <a:endParaRPr lang="ko-KR" altLang="en-US" dirty="0"/>
        </a:p>
      </dgm:t>
    </dgm:pt>
    <dgm:pt modelId="{DBAA830F-7A45-E545-8F8C-4D263CCD5AC3}" type="parTrans" cxnId="{7B35A105-EFE6-0B40-A595-B494494343A5}">
      <dgm:prSet/>
      <dgm:spPr/>
      <dgm:t>
        <a:bodyPr/>
        <a:lstStyle/>
        <a:p>
          <a:pPr latinLnBrk="1"/>
          <a:endParaRPr lang="ko-KR" altLang="en-US"/>
        </a:p>
      </dgm:t>
    </dgm:pt>
    <dgm:pt modelId="{A29E3F8E-3F24-E44F-89C6-FAC880527BE2}" type="sibTrans" cxnId="{7B35A105-EFE6-0B40-A595-B494494343A5}">
      <dgm:prSet/>
      <dgm:spPr/>
      <dgm:t>
        <a:bodyPr/>
        <a:lstStyle/>
        <a:p>
          <a:pPr latinLnBrk="1"/>
          <a:endParaRPr lang="ko-KR" altLang="en-US"/>
        </a:p>
      </dgm:t>
    </dgm:pt>
    <dgm:pt modelId="{06A0DD43-F798-0641-9690-B9E8702C6D89}">
      <dgm:prSet phldrT="[텍스트]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Fitness assessment and </a:t>
          </a:r>
          <a:r>
            <a:rPr lang="en-US" altLang="ko-KR" dirty="0" err="1"/>
            <a:t>questionare</a:t>
          </a:r>
          <a:endParaRPr lang="ko-KR" altLang="en-US" dirty="0"/>
        </a:p>
      </dgm:t>
    </dgm:pt>
    <dgm:pt modelId="{F1FB3E4B-8290-FB47-8934-04271458FD7A}" type="parTrans" cxnId="{743631A5-79D2-104C-A5E3-2ECEA4E0E8C8}">
      <dgm:prSet/>
      <dgm:spPr/>
      <dgm:t>
        <a:bodyPr/>
        <a:lstStyle/>
        <a:p>
          <a:pPr latinLnBrk="1"/>
          <a:endParaRPr lang="ko-KR" altLang="en-US"/>
        </a:p>
      </dgm:t>
    </dgm:pt>
    <dgm:pt modelId="{AD845EC4-D55F-AB4C-86F4-7949645B2FE8}" type="sibTrans" cxnId="{743631A5-79D2-104C-A5E3-2ECEA4E0E8C8}">
      <dgm:prSet/>
      <dgm:spPr/>
      <dgm:t>
        <a:bodyPr/>
        <a:lstStyle/>
        <a:p>
          <a:pPr latinLnBrk="1"/>
          <a:endParaRPr lang="ko-KR" altLang="en-US"/>
        </a:p>
      </dgm:t>
    </dgm:pt>
    <dgm:pt modelId="{5D0D69D6-82E0-9947-A351-6479287D6BF1}">
      <dgm:prSet phldrT="[텍스트]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Internet behavior data</a:t>
          </a:r>
          <a:endParaRPr lang="ko-KR" altLang="en-US" dirty="0"/>
        </a:p>
      </dgm:t>
    </dgm:pt>
    <dgm:pt modelId="{1BD41329-F956-C247-BD88-990393C02B8A}" type="parTrans" cxnId="{D232DB52-E381-3341-92BD-097BEF5D622A}">
      <dgm:prSet/>
      <dgm:spPr/>
      <dgm:t>
        <a:bodyPr/>
        <a:lstStyle/>
        <a:p>
          <a:pPr latinLnBrk="1"/>
          <a:endParaRPr lang="ko-KR" altLang="en-US"/>
        </a:p>
      </dgm:t>
    </dgm:pt>
    <dgm:pt modelId="{507258ED-BD13-EC4B-A098-D64B431FABB6}" type="sibTrans" cxnId="{D232DB52-E381-3341-92BD-097BEF5D622A}">
      <dgm:prSet/>
      <dgm:spPr/>
      <dgm:t>
        <a:bodyPr/>
        <a:lstStyle/>
        <a:p>
          <a:pPr latinLnBrk="1"/>
          <a:endParaRPr lang="ko-KR" altLang="en-US"/>
        </a:p>
      </dgm:t>
    </dgm:pt>
    <dgm:pt modelId="{EE20677A-85BC-7D44-85D2-2642900368EB}" type="pres">
      <dgm:prSet presAssocID="{13CF8E72-A37B-6740-B0DC-298A95B293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3EFF1D-A074-3746-81E7-F3A9AD58F86B}" type="pres">
      <dgm:prSet presAssocID="{60D47BE7-1C17-4D49-AE9C-E16F5E4F498F}" presName="root1" presStyleCnt="0"/>
      <dgm:spPr/>
    </dgm:pt>
    <dgm:pt modelId="{EAFDCAB5-2FCC-0A40-9D8A-25C1CC30B963}" type="pres">
      <dgm:prSet presAssocID="{60D47BE7-1C17-4D49-AE9C-E16F5E4F498F}" presName="LevelOneTextNode" presStyleLbl="node0" presStyleIdx="0" presStyleCnt="1" custLinFactNeighborX="2619" custLinFactNeighborY="1055">
        <dgm:presLayoutVars>
          <dgm:chPref val="3"/>
        </dgm:presLayoutVars>
      </dgm:prSet>
      <dgm:spPr/>
    </dgm:pt>
    <dgm:pt modelId="{4082F193-1B25-D748-AE2B-0DAAC2215654}" type="pres">
      <dgm:prSet presAssocID="{60D47BE7-1C17-4D49-AE9C-E16F5E4F498F}" presName="level2hierChild" presStyleCnt="0"/>
      <dgm:spPr/>
    </dgm:pt>
    <dgm:pt modelId="{F74C65DB-571C-1B47-9B19-EFA9257D3FFE}" type="pres">
      <dgm:prSet presAssocID="{CFD16E42-EA57-B34D-9696-C3DD8104975F}" presName="conn2-1" presStyleLbl="parChTrans1D2" presStyleIdx="0" presStyleCnt="2"/>
      <dgm:spPr/>
    </dgm:pt>
    <dgm:pt modelId="{F25AD2AF-67C6-604B-B96C-2D01566BD017}" type="pres">
      <dgm:prSet presAssocID="{CFD16E42-EA57-B34D-9696-C3DD8104975F}" presName="connTx" presStyleLbl="parChTrans1D2" presStyleIdx="0" presStyleCnt="2"/>
      <dgm:spPr/>
    </dgm:pt>
    <dgm:pt modelId="{85E58E7E-D55F-EC44-AA98-2F56C72EAD4C}" type="pres">
      <dgm:prSet presAssocID="{61A97D72-87B7-1142-BEA9-DD4050C1F807}" presName="root2" presStyleCnt="0"/>
      <dgm:spPr/>
    </dgm:pt>
    <dgm:pt modelId="{84FC50E9-91F5-E84E-9870-272A87738A7D}" type="pres">
      <dgm:prSet presAssocID="{61A97D72-87B7-1142-BEA9-DD4050C1F807}" presName="LevelTwoTextNode" presStyleLbl="node2" presStyleIdx="0" presStyleCnt="2">
        <dgm:presLayoutVars>
          <dgm:chPref val="3"/>
        </dgm:presLayoutVars>
      </dgm:prSet>
      <dgm:spPr/>
    </dgm:pt>
    <dgm:pt modelId="{1623AEE4-7AA5-5241-A419-6F2F357C278F}" type="pres">
      <dgm:prSet presAssocID="{61A97D72-87B7-1142-BEA9-DD4050C1F807}" presName="level3hierChild" presStyleCnt="0"/>
      <dgm:spPr/>
    </dgm:pt>
    <dgm:pt modelId="{DA536F85-5E5F-DC48-8D22-4D71A663D9AC}" type="pres">
      <dgm:prSet presAssocID="{DBAA830F-7A45-E545-8F8C-4D263CCD5AC3}" presName="conn2-1" presStyleLbl="parChTrans1D3" presStyleIdx="0" presStyleCnt="2"/>
      <dgm:spPr/>
    </dgm:pt>
    <dgm:pt modelId="{078B9062-C982-AC44-8B01-0D491FE6F178}" type="pres">
      <dgm:prSet presAssocID="{DBAA830F-7A45-E545-8F8C-4D263CCD5AC3}" presName="connTx" presStyleLbl="parChTrans1D3" presStyleIdx="0" presStyleCnt="2"/>
      <dgm:spPr/>
    </dgm:pt>
    <dgm:pt modelId="{488FE814-3616-1C4F-AC85-6E5CECC57B93}" type="pres">
      <dgm:prSet presAssocID="{9D6382DA-242D-074E-9206-B009EA8CE945}" presName="root2" presStyleCnt="0"/>
      <dgm:spPr/>
    </dgm:pt>
    <dgm:pt modelId="{050E1D44-84BC-3448-8150-4CB33BBE4D3F}" type="pres">
      <dgm:prSet presAssocID="{9D6382DA-242D-074E-9206-B009EA8CE945}" presName="LevelTwoTextNode" presStyleLbl="node3" presStyleIdx="0" presStyleCnt="2">
        <dgm:presLayoutVars>
          <dgm:chPref val="3"/>
        </dgm:presLayoutVars>
      </dgm:prSet>
      <dgm:spPr/>
    </dgm:pt>
    <dgm:pt modelId="{045D4AE8-06F0-CD4A-8EDE-FC98991894E0}" type="pres">
      <dgm:prSet presAssocID="{9D6382DA-242D-074E-9206-B009EA8CE945}" presName="level3hierChild" presStyleCnt="0"/>
      <dgm:spPr/>
    </dgm:pt>
    <dgm:pt modelId="{A4E5CD1D-858A-E44C-B9DE-E1843F609927}" type="pres">
      <dgm:prSet presAssocID="{F1FB3E4B-8290-FB47-8934-04271458FD7A}" presName="conn2-1" presStyleLbl="parChTrans1D3" presStyleIdx="1" presStyleCnt="2"/>
      <dgm:spPr/>
    </dgm:pt>
    <dgm:pt modelId="{5E6F6155-AE4E-B14E-A2D1-F9FCBC8B652D}" type="pres">
      <dgm:prSet presAssocID="{F1FB3E4B-8290-FB47-8934-04271458FD7A}" presName="connTx" presStyleLbl="parChTrans1D3" presStyleIdx="1" presStyleCnt="2"/>
      <dgm:spPr/>
    </dgm:pt>
    <dgm:pt modelId="{E73C6F78-67F4-F84E-B0B4-1EEE0C0838AE}" type="pres">
      <dgm:prSet presAssocID="{06A0DD43-F798-0641-9690-B9E8702C6D89}" presName="root2" presStyleCnt="0"/>
      <dgm:spPr/>
    </dgm:pt>
    <dgm:pt modelId="{618335B9-E425-4F4C-B2C8-9C9E06BB1D4D}" type="pres">
      <dgm:prSet presAssocID="{06A0DD43-F798-0641-9690-B9E8702C6D89}" presName="LevelTwoTextNode" presStyleLbl="node3" presStyleIdx="1" presStyleCnt="2">
        <dgm:presLayoutVars>
          <dgm:chPref val="3"/>
        </dgm:presLayoutVars>
      </dgm:prSet>
      <dgm:spPr/>
    </dgm:pt>
    <dgm:pt modelId="{8A19C48B-E617-3746-BF47-AFB51A8EBCAB}" type="pres">
      <dgm:prSet presAssocID="{06A0DD43-F798-0641-9690-B9E8702C6D89}" presName="level3hierChild" presStyleCnt="0"/>
      <dgm:spPr/>
    </dgm:pt>
    <dgm:pt modelId="{30785C82-5335-A64D-AB73-6774465B8A11}" type="pres">
      <dgm:prSet presAssocID="{1BD41329-F956-C247-BD88-990393C02B8A}" presName="conn2-1" presStyleLbl="parChTrans1D2" presStyleIdx="1" presStyleCnt="2"/>
      <dgm:spPr/>
    </dgm:pt>
    <dgm:pt modelId="{0F3E3F33-480D-1040-936F-86143BA0DDF3}" type="pres">
      <dgm:prSet presAssocID="{1BD41329-F956-C247-BD88-990393C02B8A}" presName="connTx" presStyleLbl="parChTrans1D2" presStyleIdx="1" presStyleCnt="2"/>
      <dgm:spPr/>
    </dgm:pt>
    <dgm:pt modelId="{4CEF8298-E54C-8040-82F1-1C810B45D54F}" type="pres">
      <dgm:prSet presAssocID="{5D0D69D6-82E0-9947-A351-6479287D6BF1}" presName="root2" presStyleCnt="0"/>
      <dgm:spPr/>
    </dgm:pt>
    <dgm:pt modelId="{A38333C0-2A8B-5145-AC99-D58B4D07A9C7}" type="pres">
      <dgm:prSet presAssocID="{5D0D69D6-82E0-9947-A351-6479287D6BF1}" presName="LevelTwoTextNode" presStyleLbl="node2" presStyleIdx="1" presStyleCnt="2">
        <dgm:presLayoutVars>
          <dgm:chPref val="3"/>
        </dgm:presLayoutVars>
      </dgm:prSet>
      <dgm:spPr/>
    </dgm:pt>
    <dgm:pt modelId="{C3214C19-1032-114A-9CBB-0974E143125A}" type="pres">
      <dgm:prSet presAssocID="{5D0D69D6-82E0-9947-A351-6479287D6BF1}" presName="level3hierChild" presStyleCnt="0"/>
      <dgm:spPr/>
    </dgm:pt>
  </dgm:ptLst>
  <dgm:cxnLst>
    <dgm:cxn modelId="{7B35A105-EFE6-0B40-A595-B494494343A5}" srcId="{61A97D72-87B7-1142-BEA9-DD4050C1F807}" destId="{9D6382DA-242D-074E-9206-B009EA8CE945}" srcOrd="0" destOrd="0" parTransId="{DBAA830F-7A45-E545-8F8C-4D263CCD5AC3}" sibTransId="{A29E3F8E-3F24-E44F-89C6-FAC880527BE2}"/>
    <dgm:cxn modelId="{886ACE10-BD96-854E-9E06-EF9145E59E6A}" type="presOf" srcId="{9D6382DA-242D-074E-9206-B009EA8CE945}" destId="{050E1D44-84BC-3448-8150-4CB33BBE4D3F}" srcOrd="0" destOrd="0" presId="urn:microsoft.com/office/officeart/2005/8/layout/hierarchy2"/>
    <dgm:cxn modelId="{ACF21F19-E5C6-D649-B031-BE564E9FD557}" srcId="{60D47BE7-1C17-4D49-AE9C-E16F5E4F498F}" destId="{61A97D72-87B7-1142-BEA9-DD4050C1F807}" srcOrd="0" destOrd="0" parTransId="{CFD16E42-EA57-B34D-9696-C3DD8104975F}" sibTransId="{58FD4C2D-E3BD-4745-86F5-6F096699EE11}"/>
    <dgm:cxn modelId="{989EBD24-1D55-DC48-9C6D-140CB39725E2}" type="presOf" srcId="{CFD16E42-EA57-B34D-9696-C3DD8104975F}" destId="{F25AD2AF-67C6-604B-B96C-2D01566BD017}" srcOrd="1" destOrd="0" presId="urn:microsoft.com/office/officeart/2005/8/layout/hierarchy2"/>
    <dgm:cxn modelId="{8B3ABA32-8B2A-B944-86FA-E4B418D1E2B1}" type="presOf" srcId="{CFD16E42-EA57-B34D-9696-C3DD8104975F}" destId="{F74C65DB-571C-1B47-9B19-EFA9257D3FFE}" srcOrd="0" destOrd="0" presId="urn:microsoft.com/office/officeart/2005/8/layout/hierarchy2"/>
    <dgm:cxn modelId="{70F10039-3B66-EF41-A11B-6F96D125BE8A}" type="presOf" srcId="{1BD41329-F956-C247-BD88-990393C02B8A}" destId="{30785C82-5335-A64D-AB73-6774465B8A11}" srcOrd="0" destOrd="0" presId="urn:microsoft.com/office/officeart/2005/8/layout/hierarchy2"/>
    <dgm:cxn modelId="{D232DB52-E381-3341-92BD-097BEF5D622A}" srcId="{60D47BE7-1C17-4D49-AE9C-E16F5E4F498F}" destId="{5D0D69D6-82E0-9947-A351-6479287D6BF1}" srcOrd="1" destOrd="0" parTransId="{1BD41329-F956-C247-BD88-990393C02B8A}" sibTransId="{507258ED-BD13-EC4B-A098-D64B431FABB6}"/>
    <dgm:cxn modelId="{1BFBA667-402E-E147-9656-70EAC57A194B}" type="presOf" srcId="{F1FB3E4B-8290-FB47-8934-04271458FD7A}" destId="{5E6F6155-AE4E-B14E-A2D1-F9FCBC8B652D}" srcOrd="1" destOrd="0" presId="urn:microsoft.com/office/officeart/2005/8/layout/hierarchy2"/>
    <dgm:cxn modelId="{D4B09369-C89B-AF4F-B714-E3AF5BF7F01E}" srcId="{13CF8E72-A37B-6740-B0DC-298A95B29323}" destId="{60D47BE7-1C17-4D49-AE9C-E16F5E4F498F}" srcOrd="0" destOrd="0" parTransId="{162BE451-9A04-B84F-91C9-A7C9510E845A}" sibTransId="{5832788A-0611-E946-996A-CBF4BD7329FE}"/>
    <dgm:cxn modelId="{A8EED96D-64DD-C84F-B40E-3B82B0E1726A}" type="presOf" srcId="{5D0D69D6-82E0-9947-A351-6479287D6BF1}" destId="{A38333C0-2A8B-5145-AC99-D58B4D07A9C7}" srcOrd="0" destOrd="0" presId="urn:microsoft.com/office/officeart/2005/8/layout/hierarchy2"/>
    <dgm:cxn modelId="{68A71671-FFC7-274C-B310-4F2DE8606757}" type="presOf" srcId="{13CF8E72-A37B-6740-B0DC-298A95B29323}" destId="{EE20677A-85BC-7D44-85D2-2642900368EB}" srcOrd="0" destOrd="0" presId="urn:microsoft.com/office/officeart/2005/8/layout/hierarchy2"/>
    <dgm:cxn modelId="{011E7374-9756-7146-82DC-28C03BF80D57}" type="presOf" srcId="{61A97D72-87B7-1142-BEA9-DD4050C1F807}" destId="{84FC50E9-91F5-E84E-9870-272A87738A7D}" srcOrd="0" destOrd="0" presId="urn:microsoft.com/office/officeart/2005/8/layout/hierarchy2"/>
    <dgm:cxn modelId="{D5A0EC7F-65CC-F748-B7DD-8B18B21ED6CE}" type="presOf" srcId="{60D47BE7-1C17-4D49-AE9C-E16F5E4F498F}" destId="{EAFDCAB5-2FCC-0A40-9D8A-25C1CC30B963}" srcOrd="0" destOrd="0" presId="urn:microsoft.com/office/officeart/2005/8/layout/hierarchy2"/>
    <dgm:cxn modelId="{AC52588C-15B7-214F-B99C-69D2F2B3D4F5}" type="presOf" srcId="{06A0DD43-F798-0641-9690-B9E8702C6D89}" destId="{618335B9-E425-4F4C-B2C8-9C9E06BB1D4D}" srcOrd="0" destOrd="0" presId="urn:microsoft.com/office/officeart/2005/8/layout/hierarchy2"/>
    <dgm:cxn modelId="{9493BB93-532C-154C-9CEC-E0B3DDAC61CA}" type="presOf" srcId="{DBAA830F-7A45-E545-8F8C-4D263CCD5AC3}" destId="{078B9062-C982-AC44-8B01-0D491FE6F178}" srcOrd="1" destOrd="0" presId="urn:microsoft.com/office/officeart/2005/8/layout/hierarchy2"/>
    <dgm:cxn modelId="{743631A5-79D2-104C-A5E3-2ECEA4E0E8C8}" srcId="{61A97D72-87B7-1142-BEA9-DD4050C1F807}" destId="{06A0DD43-F798-0641-9690-B9E8702C6D89}" srcOrd="1" destOrd="0" parTransId="{F1FB3E4B-8290-FB47-8934-04271458FD7A}" sibTransId="{AD845EC4-D55F-AB4C-86F4-7949645B2FE8}"/>
    <dgm:cxn modelId="{3D7104B4-3270-0B4C-85F1-DD74951C3A0D}" type="presOf" srcId="{DBAA830F-7A45-E545-8F8C-4D263CCD5AC3}" destId="{DA536F85-5E5F-DC48-8D22-4D71A663D9AC}" srcOrd="0" destOrd="0" presId="urn:microsoft.com/office/officeart/2005/8/layout/hierarchy2"/>
    <dgm:cxn modelId="{030F05D3-FA9B-E94D-A31E-259DA3BCC40B}" type="presOf" srcId="{F1FB3E4B-8290-FB47-8934-04271458FD7A}" destId="{A4E5CD1D-858A-E44C-B9DE-E1843F609927}" srcOrd="0" destOrd="0" presId="urn:microsoft.com/office/officeart/2005/8/layout/hierarchy2"/>
    <dgm:cxn modelId="{F9EF01DD-2607-3946-A823-8DEEB79C5895}" type="presOf" srcId="{1BD41329-F956-C247-BD88-990393C02B8A}" destId="{0F3E3F33-480D-1040-936F-86143BA0DDF3}" srcOrd="1" destOrd="0" presId="urn:microsoft.com/office/officeart/2005/8/layout/hierarchy2"/>
    <dgm:cxn modelId="{177B66C2-2C4B-9440-8723-C20DFD11BD5C}" type="presParOf" srcId="{EE20677A-85BC-7D44-85D2-2642900368EB}" destId="{493EFF1D-A074-3746-81E7-F3A9AD58F86B}" srcOrd="0" destOrd="0" presId="urn:microsoft.com/office/officeart/2005/8/layout/hierarchy2"/>
    <dgm:cxn modelId="{92386C8F-E8B7-214F-ABEE-E04AFFCB42B3}" type="presParOf" srcId="{493EFF1D-A074-3746-81E7-F3A9AD58F86B}" destId="{EAFDCAB5-2FCC-0A40-9D8A-25C1CC30B963}" srcOrd="0" destOrd="0" presId="urn:microsoft.com/office/officeart/2005/8/layout/hierarchy2"/>
    <dgm:cxn modelId="{06CDFA59-C180-E04F-ADFE-D132CEC98A45}" type="presParOf" srcId="{493EFF1D-A074-3746-81E7-F3A9AD58F86B}" destId="{4082F193-1B25-D748-AE2B-0DAAC2215654}" srcOrd="1" destOrd="0" presId="urn:microsoft.com/office/officeart/2005/8/layout/hierarchy2"/>
    <dgm:cxn modelId="{C2673183-3AEF-3548-8E62-2AFE80043ECF}" type="presParOf" srcId="{4082F193-1B25-D748-AE2B-0DAAC2215654}" destId="{F74C65DB-571C-1B47-9B19-EFA9257D3FFE}" srcOrd="0" destOrd="0" presId="urn:microsoft.com/office/officeart/2005/8/layout/hierarchy2"/>
    <dgm:cxn modelId="{DC96BD61-670D-3A44-944F-616857599EB6}" type="presParOf" srcId="{F74C65DB-571C-1B47-9B19-EFA9257D3FFE}" destId="{F25AD2AF-67C6-604B-B96C-2D01566BD017}" srcOrd="0" destOrd="0" presId="urn:microsoft.com/office/officeart/2005/8/layout/hierarchy2"/>
    <dgm:cxn modelId="{81473954-4408-554B-9453-519722812567}" type="presParOf" srcId="{4082F193-1B25-D748-AE2B-0DAAC2215654}" destId="{85E58E7E-D55F-EC44-AA98-2F56C72EAD4C}" srcOrd="1" destOrd="0" presId="urn:microsoft.com/office/officeart/2005/8/layout/hierarchy2"/>
    <dgm:cxn modelId="{C489C684-93D0-804B-BB3C-DE0AA99CA0E7}" type="presParOf" srcId="{85E58E7E-D55F-EC44-AA98-2F56C72EAD4C}" destId="{84FC50E9-91F5-E84E-9870-272A87738A7D}" srcOrd="0" destOrd="0" presId="urn:microsoft.com/office/officeart/2005/8/layout/hierarchy2"/>
    <dgm:cxn modelId="{C5D4871F-B5A2-7E4F-B63A-B3A28251B32D}" type="presParOf" srcId="{85E58E7E-D55F-EC44-AA98-2F56C72EAD4C}" destId="{1623AEE4-7AA5-5241-A419-6F2F357C278F}" srcOrd="1" destOrd="0" presId="urn:microsoft.com/office/officeart/2005/8/layout/hierarchy2"/>
    <dgm:cxn modelId="{E23D5313-BA55-8B4F-8A1F-32A7FA9B7F78}" type="presParOf" srcId="{1623AEE4-7AA5-5241-A419-6F2F357C278F}" destId="{DA536F85-5E5F-DC48-8D22-4D71A663D9AC}" srcOrd="0" destOrd="0" presId="urn:microsoft.com/office/officeart/2005/8/layout/hierarchy2"/>
    <dgm:cxn modelId="{310AAA38-45B2-DF47-B6EC-02443637BA53}" type="presParOf" srcId="{DA536F85-5E5F-DC48-8D22-4D71A663D9AC}" destId="{078B9062-C982-AC44-8B01-0D491FE6F178}" srcOrd="0" destOrd="0" presId="urn:microsoft.com/office/officeart/2005/8/layout/hierarchy2"/>
    <dgm:cxn modelId="{E67A0FE6-D199-B944-B3B5-9E7B57C9BC81}" type="presParOf" srcId="{1623AEE4-7AA5-5241-A419-6F2F357C278F}" destId="{488FE814-3616-1C4F-AC85-6E5CECC57B93}" srcOrd="1" destOrd="0" presId="urn:microsoft.com/office/officeart/2005/8/layout/hierarchy2"/>
    <dgm:cxn modelId="{5014E35E-C3B6-2B4B-8360-4488F5ECCEFA}" type="presParOf" srcId="{488FE814-3616-1C4F-AC85-6E5CECC57B93}" destId="{050E1D44-84BC-3448-8150-4CB33BBE4D3F}" srcOrd="0" destOrd="0" presId="urn:microsoft.com/office/officeart/2005/8/layout/hierarchy2"/>
    <dgm:cxn modelId="{4D7094F7-91D1-DA49-9140-3DC2A0E27E5E}" type="presParOf" srcId="{488FE814-3616-1C4F-AC85-6E5CECC57B93}" destId="{045D4AE8-06F0-CD4A-8EDE-FC98991894E0}" srcOrd="1" destOrd="0" presId="urn:microsoft.com/office/officeart/2005/8/layout/hierarchy2"/>
    <dgm:cxn modelId="{9905E3B0-ADE0-574A-8218-B8925C9806DC}" type="presParOf" srcId="{1623AEE4-7AA5-5241-A419-6F2F357C278F}" destId="{A4E5CD1D-858A-E44C-B9DE-E1843F609927}" srcOrd="2" destOrd="0" presId="urn:microsoft.com/office/officeart/2005/8/layout/hierarchy2"/>
    <dgm:cxn modelId="{77C8160F-A26E-9949-BD50-61D7845B98E2}" type="presParOf" srcId="{A4E5CD1D-858A-E44C-B9DE-E1843F609927}" destId="{5E6F6155-AE4E-B14E-A2D1-F9FCBC8B652D}" srcOrd="0" destOrd="0" presId="urn:microsoft.com/office/officeart/2005/8/layout/hierarchy2"/>
    <dgm:cxn modelId="{C5CF3258-635A-2C45-9FD4-4B8DC5B9D96A}" type="presParOf" srcId="{1623AEE4-7AA5-5241-A419-6F2F357C278F}" destId="{E73C6F78-67F4-F84E-B0B4-1EEE0C0838AE}" srcOrd="3" destOrd="0" presId="urn:microsoft.com/office/officeart/2005/8/layout/hierarchy2"/>
    <dgm:cxn modelId="{08D12FE3-46F3-1048-806C-A1F9F76EF118}" type="presParOf" srcId="{E73C6F78-67F4-F84E-B0B4-1EEE0C0838AE}" destId="{618335B9-E425-4F4C-B2C8-9C9E06BB1D4D}" srcOrd="0" destOrd="0" presId="urn:microsoft.com/office/officeart/2005/8/layout/hierarchy2"/>
    <dgm:cxn modelId="{108A0531-446D-FB47-9459-32C7D4957DE6}" type="presParOf" srcId="{E73C6F78-67F4-F84E-B0B4-1EEE0C0838AE}" destId="{8A19C48B-E617-3746-BF47-AFB51A8EBCAB}" srcOrd="1" destOrd="0" presId="urn:microsoft.com/office/officeart/2005/8/layout/hierarchy2"/>
    <dgm:cxn modelId="{5958F762-632A-DB41-8F0E-15D8032D280A}" type="presParOf" srcId="{4082F193-1B25-D748-AE2B-0DAAC2215654}" destId="{30785C82-5335-A64D-AB73-6774465B8A11}" srcOrd="2" destOrd="0" presId="urn:microsoft.com/office/officeart/2005/8/layout/hierarchy2"/>
    <dgm:cxn modelId="{E43BB84C-5AD2-124C-8886-F337097DEE5F}" type="presParOf" srcId="{30785C82-5335-A64D-AB73-6774465B8A11}" destId="{0F3E3F33-480D-1040-936F-86143BA0DDF3}" srcOrd="0" destOrd="0" presId="urn:microsoft.com/office/officeart/2005/8/layout/hierarchy2"/>
    <dgm:cxn modelId="{6CB10797-C273-584A-8302-B8BE9382F4AF}" type="presParOf" srcId="{4082F193-1B25-D748-AE2B-0DAAC2215654}" destId="{4CEF8298-E54C-8040-82F1-1C810B45D54F}" srcOrd="3" destOrd="0" presId="urn:microsoft.com/office/officeart/2005/8/layout/hierarchy2"/>
    <dgm:cxn modelId="{F25D3A1D-9E86-7349-90DF-CD84F84A6ED1}" type="presParOf" srcId="{4CEF8298-E54C-8040-82F1-1C810B45D54F}" destId="{A38333C0-2A8B-5145-AC99-D58B4D07A9C7}" srcOrd="0" destOrd="0" presId="urn:microsoft.com/office/officeart/2005/8/layout/hierarchy2"/>
    <dgm:cxn modelId="{90D8271A-2A21-614E-B7A3-CDA311579132}" type="presParOf" srcId="{4CEF8298-E54C-8040-82F1-1C810B45D54F}" destId="{C3214C19-1032-114A-9CBB-0974E143125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DCAB5-2FCC-0A40-9D8A-25C1CC30B963}">
      <dsp:nvSpPr>
        <dsp:cNvPr id="0" name=""/>
        <dsp:cNvSpPr/>
      </dsp:nvSpPr>
      <dsp:spPr>
        <a:xfrm>
          <a:off x="1920715" y="558420"/>
          <a:ext cx="961496" cy="48074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Data</a:t>
          </a:r>
          <a:endParaRPr lang="ko-KR" altLang="en-US" sz="1000" kern="1200" dirty="0"/>
        </a:p>
      </dsp:txBody>
      <dsp:txXfrm>
        <a:off x="1934796" y="572501"/>
        <a:ext cx="933334" cy="452586"/>
      </dsp:txXfrm>
    </dsp:sp>
    <dsp:sp modelId="{F74C65DB-571C-1B47-9B19-EFA9257D3FFE}">
      <dsp:nvSpPr>
        <dsp:cNvPr id="0" name=""/>
        <dsp:cNvSpPr/>
      </dsp:nvSpPr>
      <dsp:spPr>
        <a:xfrm rot="19315877">
          <a:off x="2833652" y="625040"/>
          <a:ext cx="45653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456534" y="33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50506" y="646630"/>
        <a:ext cx="22826" cy="22826"/>
      </dsp:txXfrm>
    </dsp:sp>
    <dsp:sp modelId="{84FC50E9-91F5-E84E-9870-272A87738A7D}">
      <dsp:nvSpPr>
        <dsp:cNvPr id="0" name=""/>
        <dsp:cNvSpPr/>
      </dsp:nvSpPr>
      <dsp:spPr>
        <a:xfrm>
          <a:off x="3241628" y="276918"/>
          <a:ext cx="961496" cy="48074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Physical activity data</a:t>
          </a:r>
          <a:endParaRPr lang="ko-KR" altLang="en-US" sz="1000" kern="1200" dirty="0"/>
        </a:p>
      </dsp:txBody>
      <dsp:txXfrm>
        <a:off x="3255709" y="290999"/>
        <a:ext cx="933334" cy="452586"/>
      </dsp:txXfrm>
    </dsp:sp>
    <dsp:sp modelId="{DA536F85-5E5F-DC48-8D22-4D71A663D9AC}">
      <dsp:nvSpPr>
        <dsp:cNvPr id="0" name=""/>
        <dsp:cNvSpPr/>
      </dsp:nvSpPr>
      <dsp:spPr>
        <a:xfrm rot="19457599">
          <a:off x="4158606" y="346074"/>
          <a:ext cx="47363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473634" y="33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83583" y="367236"/>
        <a:ext cx="23681" cy="23681"/>
      </dsp:txXfrm>
    </dsp:sp>
    <dsp:sp modelId="{050E1D44-84BC-3448-8150-4CB33BBE4D3F}">
      <dsp:nvSpPr>
        <dsp:cNvPr id="0" name=""/>
        <dsp:cNvSpPr/>
      </dsp:nvSpPr>
      <dsp:spPr>
        <a:xfrm>
          <a:off x="4587723" y="488"/>
          <a:ext cx="961496" cy="48074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Wrist worn accelerometer data</a:t>
          </a:r>
          <a:endParaRPr lang="ko-KR" altLang="en-US" sz="1000" kern="1200" dirty="0"/>
        </a:p>
      </dsp:txBody>
      <dsp:txXfrm>
        <a:off x="4601804" y="14569"/>
        <a:ext cx="933334" cy="452586"/>
      </dsp:txXfrm>
    </dsp:sp>
    <dsp:sp modelId="{A4E5CD1D-858A-E44C-B9DE-E1843F609927}">
      <dsp:nvSpPr>
        <dsp:cNvPr id="0" name=""/>
        <dsp:cNvSpPr/>
      </dsp:nvSpPr>
      <dsp:spPr>
        <a:xfrm rot="2142401">
          <a:off x="4158606" y="622504"/>
          <a:ext cx="47363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473634" y="33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83583" y="643666"/>
        <a:ext cx="23681" cy="23681"/>
      </dsp:txXfrm>
    </dsp:sp>
    <dsp:sp modelId="{618335B9-E425-4F4C-B2C8-9C9E06BB1D4D}">
      <dsp:nvSpPr>
        <dsp:cNvPr id="0" name=""/>
        <dsp:cNvSpPr/>
      </dsp:nvSpPr>
      <dsp:spPr>
        <a:xfrm>
          <a:off x="4587723" y="553348"/>
          <a:ext cx="961496" cy="48074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Fitness assessment and </a:t>
          </a:r>
          <a:r>
            <a:rPr lang="en-US" altLang="ko-KR" sz="1000" kern="1200" dirty="0" err="1"/>
            <a:t>questionare</a:t>
          </a:r>
          <a:endParaRPr lang="ko-KR" altLang="en-US" sz="1000" kern="1200" dirty="0"/>
        </a:p>
      </dsp:txBody>
      <dsp:txXfrm>
        <a:off x="4601804" y="567429"/>
        <a:ext cx="933334" cy="452586"/>
      </dsp:txXfrm>
    </dsp:sp>
    <dsp:sp modelId="{30785C82-5335-A64D-AB73-6774465B8A11}">
      <dsp:nvSpPr>
        <dsp:cNvPr id="0" name=""/>
        <dsp:cNvSpPr/>
      </dsp:nvSpPr>
      <dsp:spPr>
        <a:xfrm rot="2223159">
          <a:off x="2836744" y="901470"/>
          <a:ext cx="450350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450350" y="33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50661" y="923214"/>
        <a:ext cx="22517" cy="22517"/>
      </dsp:txXfrm>
    </dsp:sp>
    <dsp:sp modelId="{A38333C0-2A8B-5145-AC99-D58B4D07A9C7}">
      <dsp:nvSpPr>
        <dsp:cNvPr id="0" name=""/>
        <dsp:cNvSpPr/>
      </dsp:nvSpPr>
      <dsp:spPr>
        <a:xfrm>
          <a:off x="3241628" y="829778"/>
          <a:ext cx="961496" cy="48074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Internet behavior data</a:t>
          </a:r>
          <a:endParaRPr lang="ko-KR" altLang="en-US" sz="1000" kern="1200" dirty="0"/>
        </a:p>
      </dsp:txBody>
      <dsp:txXfrm>
        <a:off x="3255709" y="843859"/>
        <a:ext cx="933334" cy="45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49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0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A57B4E9A-7253-27A4-9E47-EAFD9CD2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8A47834-CFBA-5E7E-C2AC-414369E4D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A098B88-A1E6-752B-FFA0-482F90BD7C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29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34BAFF0-F9F4-E959-795D-A8B00D461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839286A-5295-004C-281D-37B9CC769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FBD5013-CBE9-E957-1700-7ECFBD85C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07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7B3C647-4120-90BD-0AD6-12F92538C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4E31AB0-DDF7-8754-F258-7673326246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7515661-F396-9872-BA5B-D14D0F26B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91E0ED9-148C-787D-7E22-9C0E53DD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8BCFDCD-E8E5-78E6-01A5-E2B1E1790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EF0097EB-F806-74B1-06F1-7429992A6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DA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0.29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이혜원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24E93C0B-1F5B-2DFD-F47C-DEC0857C5E5A}"/>
              </a:ext>
            </a:extLst>
          </p:cNvPr>
          <p:cNvSpPr txBox="1"/>
          <p:nvPr/>
        </p:nvSpPr>
        <p:spPr>
          <a:xfrm>
            <a:off x="2502384" y="2231672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99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사진을 못 찍었습니다</a:t>
            </a:r>
            <a:r>
              <a:rPr lang="en-US" altLang="ko-KR" sz="1200" dirty="0"/>
              <a:t>..!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29477" y="1707514"/>
            <a:ext cx="916343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김민하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성산해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안상우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이승현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이혜원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8CE2357E-F2D3-441B-120F-ADBA53D03736}"/>
              </a:ext>
            </a:extLst>
          </p:cNvPr>
          <p:cNvSpPr txBox="1"/>
          <p:nvPr/>
        </p:nvSpPr>
        <p:spPr>
          <a:xfrm>
            <a:off x="1719777" y="109722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0F09C6D1-7466-E2D7-B48C-203A1FD58F7B}"/>
              </a:ext>
            </a:extLst>
          </p:cNvPr>
          <p:cNvSpPr txBox="1"/>
          <p:nvPr/>
        </p:nvSpPr>
        <p:spPr>
          <a:xfrm>
            <a:off x="1719777" y="187827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진행계획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진행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C7B4ADE-0A39-8327-C076-8812D65BD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88" y="1356456"/>
            <a:ext cx="1219200" cy="381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C92E8A-1622-FD23-0FEF-B9155C937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797" y="1085469"/>
            <a:ext cx="5813514" cy="11824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D145E0-5350-DA40-AD32-C77EE782F177}"/>
              </a:ext>
            </a:extLst>
          </p:cNvPr>
          <p:cNvSpPr/>
          <p:nvPr/>
        </p:nvSpPr>
        <p:spPr>
          <a:xfrm>
            <a:off x="1516085" y="952339"/>
            <a:ext cx="7455040" cy="121669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F5FE2E-68D6-5773-D4BF-ECB621F3F62A}"/>
              </a:ext>
            </a:extLst>
          </p:cNvPr>
          <p:cNvSpPr/>
          <p:nvPr/>
        </p:nvSpPr>
        <p:spPr>
          <a:xfrm>
            <a:off x="1608993" y="1050919"/>
            <a:ext cx="1096312" cy="98221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CEF296-2CFD-0A2A-06AA-16418DD73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955" y="3150067"/>
            <a:ext cx="4187170" cy="1024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803568-2A30-834C-556D-51D069340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8993" y="2875576"/>
            <a:ext cx="2364862" cy="18436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F28648-F80B-C9B2-2EBB-D593A78FE31A}"/>
              </a:ext>
            </a:extLst>
          </p:cNvPr>
          <p:cNvSpPr/>
          <p:nvPr/>
        </p:nvSpPr>
        <p:spPr>
          <a:xfrm>
            <a:off x="1472541" y="1032092"/>
            <a:ext cx="6974774" cy="8836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A3AD317A-CE77-323F-424F-7193C5F026DA}"/>
              </a:ext>
            </a:extLst>
          </p:cNvPr>
          <p:cNvSpPr txBox="1"/>
          <p:nvPr/>
        </p:nvSpPr>
        <p:spPr>
          <a:xfrm>
            <a:off x="1705496" y="1240020"/>
            <a:ext cx="6508865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어린이의 신체 활동 및 체력 데이터를 활용한 문제적 인터넷 사용 초기 징후 식별 </a:t>
            </a:r>
            <a:r>
              <a:rPr lang="en" altLang="ko-KR" sz="12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AI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모델 개발</a:t>
            </a:r>
            <a:endParaRPr lang="ko-KR" altLang="en-US" sz="12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FB60C-9F98-BC7E-8E5C-850259C11425}"/>
              </a:ext>
            </a:extLst>
          </p:cNvPr>
          <p:cNvSpPr txBox="1"/>
          <p:nvPr/>
        </p:nvSpPr>
        <p:spPr>
          <a:xfrm>
            <a:off x="1705496" y="2696802"/>
            <a:ext cx="4113627" cy="131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 ExtraBold"/>
                <a:sym typeface="NanumGothic ExtraBold"/>
              </a:rPr>
              <a:t>Target Variable : SSI(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Severity Impairment Index</a:t>
            </a:r>
            <a:r>
              <a:rPr lang="en-US" altLang="ko-KR" sz="14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문제적 인터넷 사용의 표준 지표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0: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없음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1: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2: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중간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3: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심각</a:t>
            </a:r>
            <a:endParaRPr lang="en-US" altLang="ko-KR" sz="14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29AEE-000F-B25B-2A62-F1A2C0699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375" y="2696802"/>
            <a:ext cx="1958340" cy="1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5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4601588-4BDE-44BC-5ED9-FCCAE742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62F97969-A286-BF93-9FDB-E22FF98BCD8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F49CAAB-EE8D-5EF0-0737-F207F061FC8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BB9A4E4-6A4D-F291-A051-C940BF2DA2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98D110E2-0142-58BB-6897-26B4F8FA9206}"/>
              </a:ext>
            </a:extLst>
          </p:cNvPr>
          <p:cNvSpPr txBox="1"/>
          <p:nvPr/>
        </p:nvSpPr>
        <p:spPr>
          <a:xfrm>
            <a:off x="1438968" y="2597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구조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03EFCE-F0C9-D7F5-9F93-567251677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2335839"/>
            <a:ext cx="3086100" cy="2460377"/>
          </a:xfrm>
          <a:prstGeom prst="rect">
            <a:avLst/>
          </a:prstGeom>
        </p:spPr>
      </p:pic>
      <p:sp>
        <p:nvSpPr>
          <p:cNvPr id="17" name="오른쪽 중괄호[R] 16">
            <a:extLst>
              <a:ext uri="{FF2B5EF4-FFF2-40B4-BE49-F238E27FC236}">
                <a16:creationId xmlns:a16="http://schemas.microsoft.com/office/drawing/2014/main" id="{9B353C7A-05C6-DCCC-6EDE-BC63D598AC7D}"/>
              </a:ext>
            </a:extLst>
          </p:cNvPr>
          <p:cNvSpPr/>
          <p:nvPr/>
        </p:nvSpPr>
        <p:spPr>
          <a:xfrm>
            <a:off x="3904893" y="2564212"/>
            <a:ext cx="1009023" cy="408403"/>
          </a:xfrm>
          <a:prstGeom prst="rightBrace">
            <a:avLst>
              <a:gd name="adj1" fmla="val 8333"/>
              <a:gd name="adj2" fmla="val 54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A09409-5C98-7E89-0C1A-4825F0B57A50}"/>
              </a:ext>
            </a:extLst>
          </p:cNvPr>
          <p:cNvCxnSpPr>
            <a:cxnSpLocks/>
          </p:cNvCxnSpPr>
          <p:nvPr/>
        </p:nvCxnSpPr>
        <p:spPr>
          <a:xfrm>
            <a:off x="4155428" y="3374396"/>
            <a:ext cx="7584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D0F74F37-BC52-DF04-0C8F-44C52F082797}"/>
              </a:ext>
            </a:extLst>
          </p:cNvPr>
          <p:cNvSpPr/>
          <p:nvPr/>
        </p:nvSpPr>
        <p:spPr>
          <a:xfrm>
            <a:off x="3737982" y="4132096"/>
            <a:ext cx="1175922" cy="291445"/>
          </a:xfrm>
          <a:prstGeom prst="rightBrace">
            <a:avLst>
              <a:gd name="adj1" fmla="val 8333"/>
              <a:gd name="adj2" fmla="val 54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06AFB-B6BF-EDE2-CAE5-A4252286D54A}"/>
              </a:ext>
            </a:extLst>
          </p:cNvPr>
          <p:cNvSpPr txBox="1"/>
          <p:nvPr/>
        </p:nvSpPr>
        <p:spPr>
          <a:xfrm>
            <a:off x="4974269" y="2617792"/>
            <a:ext cx="3912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단일 참가자의 가속도계로 측정한 </a:t>
            </a:r>
            <a:r>
              <a:rPr lang="ko-KR" altLang="en-US" dirty="0">
                <a:latin typeface="-webkit-standard"/>
              </a:rPr>
              <a:t>시계열 데이터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40E248-BF82-01C7-B90B-05800BAFAE52}"/>
              </a:ext>
            </a:extLst>
          </p:cNvPr>
          <p:cNvSpPr txBox="1"/>
          <p:nvPr/>
        </p:nvSpPr>
        <p:spPr>
          <a:xfrm>
            <a:off x="4974269" y="3230220"/>
            <a:ext cx="366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Train, test </a:t>
            </a:r>
            <a:r>
              <a:rPr kumimoji="1" lang="ko-KR" altLang="en-US" dirty="0"/>
              <a:t>피처들의 추가적인 설명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및 정보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BDB34-73AC-83FB-1E30-59A50A940898}"/>
              </a:ext>
            </a:extLst>
          </p:cNvPr>
          <p:cNvSpPr txBox="1"/>
          <p:nvPr/>
        </p:nvSpPr>
        <p:spPr>
          <a:xfrm>
            <a:off x="4913904" y="3930888"/>
            <a:ext cx="40334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참가자의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나이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성별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일일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인터넷 사용 시간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신체 </a:t>
            </a:r>
            <a:r>
              <a:rPr lang="ko-KR" altLang="en-US" b="1" dirty="0">
                <a:latin typeface="-webkit-standard"/>
              </a:rPr>
              <a:t>정보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혈압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심박수 등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체력 및 수면 관련 평가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그리고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인터넷 중독 성향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PCIAT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점수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등의 임상 데이터가 포함</a:t>
            </a:r>
            <a:endParaRPr lang="ko-KR" altLang="en-US" dirty="0"/>
          </a:p>
        </p:txBody>
      </p:sp>
      <p:graphicFrame>
        <p:nvGraphicFramePr>
          <p:cNvPr id="34" name="다이어그램 33">
            <a:extLst>
              <a:ext uri="{FF2B5EF4-FFF2-40B4-BE49-F238E27FC236}">
                <a16:creationId xmlns:a16="http://schemas.microsoft.com/office/drawing/2014/main" id="{CD84D585-B906-DB56-C8D9-E7FFB0D36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879151"/>
              </p:ext>
            </p:extLst>
          </p:nvPr>
        </p:nvGraphicFramePr>
        <p:xfrm>
          <a:off x="1109965" y="798904"/>
          <a:ext cx="7444753" cy="1311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7340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C83DC73-49A8-8181-6F1E-356B8C472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166C065-3F4C-85BF-E5C1-25E93E67158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E34D056-04C9-EF45-9FF9-EA77EC5FC2B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BBE1138-9ECC-2A39-0CB1-303B59E628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8C5EFEF-D84F-DADE-D7BE-74707F70E60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평가 지표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CDD5AD-44DD-092E-9D47-51899376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64" y="3836948"/>
            <a:ext cx="2743200" cy="116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02F86-F102-3548-5CB6-01138F708ACA}"/>
              </a:ext>
            </a:extLst>
          </p:cNvPr>
          <p:cNvSpPr txBox="1"/>
          <p:nvPr/>
        </p:nvSpPr>
        <p:spPr>
          <a:xfrm>
            <a:off x="1591152" y="845454"/>
            <a:ext cx="4572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800" b="1" i="0" u="none" strike="noStrike" dirty="0">
                <a:solidFill>
                  <a:srgbClr val="3C4043"/>
                </a:solidFill>
                <a:effectLst/>
                <a:latin typeface="Inter"/>
              </a:rPr>
              <a:t>quadratic weighted kappa</a:t>
            </a:r>
          </a:p>
          <a:p>
            <a:endParaRPr lang="en" altLang="ko-KR" b="1" i="0" u="none" strike="noStrike" dirty="0">
              <a:solidFill>
                <a:srgbClr val="3C4043"/>
              </a:solidFill>
              <a:effectLst/>
              <a:latin typeface="Inter"/>
            </a:endParaRPr>
          </a:p>
          <a:p>
            <a:endParaRPr lang="en" altLang="ko-KR" b="1" i="0" u="none" strike="noStrike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예측 값과 실제 값 간의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일치도를 측정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하는 지표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/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QWK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의 값은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-1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에서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1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사이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완벽한 일치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예측 값과 실제 값이 완전히 같다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/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0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무작위적인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일치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우연에 의한 일치와 같음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/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0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보다 작음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무작위보다도 더 낮은 일치도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예측이 실제와 거의 정반대라고 볼 수 있음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b="1" i="0" u="none" strike="noStrike" dirty="0">
              <a:solidFill>
                <a:srgbClr val="3C4043"/>
              </a:solidFill>
              <a:effectLst/>
              <a:latin typeface="Inter"/>
            </a:endParaRPr>
          </a:p>
          <a:p>
            <a:endParaRPr lang="en" altLang="ko-KR" b="1" i="0" u="none" strike="noStrike" dirty="0">
              <a:solidFill>
                <a:srgbClr val="3C4043"/>
              </a:solidFill>
              <a:effectLst/>
              <a:latin typeface="Inter"/>
            </a:endParaRPr>
          </a:p>
          <a:p>
            <a:endParaRPr lang="en" altLang="ko-KR" b="1" dirty="0">
              <a:solidFill>
                <a:srgbClr val="3C4043"/>
              </a:solidFill>
              <a:latin typeface="Int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06968-4497-63AF-03C2-BB8CE13D8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346" y="3932145"/>
            <a:ext cx="1981200" cy="93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11C59-B278-D7CA-5DD5-935B73722551}"/>
              </a:ext>
            </a:extLst>
          </p:cNvPr>
          <p:cNvSpPr txBox="1"/>
          <p:nvPr/>
        </p:nvSpPr>
        <p:spPr>
          <a:xfrm>
            <a:off x="1821346" y="3670535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b="1" dirty="0">
                <a:solidFill>
                  <a:srgbClr val="3C4043"/>
                </a:solidFill>
                <a:latin typeface="Inter"/>
              </a:rPr>
              <a:t>Formula</a:t>
            </a:r>
            <a:endParaRPr lang="ko-KR" altLang="en-US" b="1" dirty="0"/>
          </a:p>
          <a:p>
            <a:endParaRPr kumimoji="1" lang="ko-KR" altLang="en-US" dirty="0">
              <a:latin typeface="ITFDEVANAGARI MARATHI-BOOK" panose="02000000000000000000" pitchFamily="2" charset="0"/>
              <a:ea typeface="GulimChe" panose="020B0609000101010101" pitchFamily="49" charset="-127"/>
              <a:cs typeface="ITFDEVANAGARI MARATHI-BOOK" panose="02000000000000000000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36BE48-467B-D6B1-DE92-C10CB15B4CD7}"/>
              </a:ext>
            </a:extLst>
          </p:cNvPr>
          <p:cNvSpPr/>
          <p:nvPr/>
        </p:nvSpPr>
        <p:spPr>
          <a:xfrm>
            <a:off x="1591140" y="3588419"/>
            <a:ext cx="6648774" cy="141925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6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B92F049-5759-4141-0EF3-34DA402EC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F1B870B-C49E-42D4-2292-493E7CA2E84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9BEE084-B752-5207-9CAD-E939836C40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0A14545-16E9-5E0B-9806-E8C0E1210C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55DB32E-8C57-6DCE-3DF2-278E12DC103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주목할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유의할 점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63FEC-059E-9E37-91DC-7769F0E46D2B}"/>
              </a:ext>
            </a:extLst>
          </p:cNvPr>
          <p:cNvSpPr txBox="1"/>
          <p:nvPr/>
        </p:nvSpPr>
        <p:spPr>
          <a:xfrm>
            <a:off x="1660454" y="1501264"/>
            <a:ext cx="43669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1000</a:t>
            </a:r>
            <a:r>
              <a:rPr kumimoji="1" lang="ko-KR" altLang="en-US" dirty="0"/>
              <a:t>명 가량의 시계열 데이터 처리 방법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dirty="0"/>
              <a:t>6.3gb</a:t>
            </a:r>
            <a:r>
              <a:rPr kumimoji="1" lang="ko-KR" altLang="en-US" dirty="0"/>
              <a:t>이므로 어떻게 </a:t>
            </a:r>
            <a:r>
              <a:rPr kumimoji="1" lang="ko-KR" altLang="en-US" dirty="0" err="1"/>
              <a:t>전처리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사용할 지 고민해야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Target variable</a:t>
            </a:r>
            <a:r>
              <a:rPr kumimoji="1" lang="ko-KR" altLang="en-US" dirty="0"/>
              <a:t>인</a:t>
            </a:r>
            <a:r>
              <a:rPr kumimoji="1" lang="en-US" altLang="ko-KR" dirty="0"/>
              <a:t> SII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train </a:t>
            </a:r>
            <a:r>
              <a:rPr kumimoji="1" lang="ko-KR" altLang="en-US" dirty="0"/>
              <a:t>데이터에 일부 누락됨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dirty="0"/>
              <a:t>비지도학습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반지도학습 고려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47454-48D7-1230-A5BB-15A5E096D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79" y="2588137"/>
            <a:ext cx="2517415" cy="22174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C39514-DF23-E879-EE1D-FB1BCAC84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174" y="699295"/>
            <a:ext cx="2712719" cy="17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E77BFF0-6317-5B7B-DD31-E53BD43A7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1AD08BD4-4EB2-C7F6-F16B-75918510983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7470821-6D60-FF2F-9AB4-508D8B53778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38F5948-07C7-5D5A-0311-F309FC4D62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7DB9294-DD42-A165-492C-70FC8411920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진행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1A6C3-5909-B42B-9CEE-F41711F150F5}"/>
              </a:ext>
            </a:extLst>
          </p:cNvPr>
          <p:cNvSpPr txBox="1"/>
          <p:nvPr/>
        </p:nvSpPr>
        <p:spPr>
          <a:xfrm>
            <a:off x="1960880" y="1486821"/>
            <a:ext cx="4572000" cy="180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11/3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탐색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11/19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EDA(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preprocessing)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 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모델링 및 모델 수정</a:t>
            </a: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5175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268</Words>
  <Application>Microsoft Macintosh PowerPoint</Application>
  <PresentationFormat>화면 슬라이드 쇼(16:9)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-webkit-standard</vt:lpstr>
      <vt:lpstr>NanumGothic</vt:lpstr>
      <vt:lpstr>Inter</vt:lpstr>
      <vt:lpstr>NanumGothic ExtraBold</vt:lpstr>
      <vt:lpstr>Arial</vt:lpstr>
      <vt:lpstr>ITFDEVANAGARI MARATHI-BOOK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안상우</cp:lastModifiedBy>
  <cp:revision>6</cp:revision>
  <dcterms:modified xsi:type="dcterms:W3CDTF">2024-10-28T06:58:51Z</dcterms:modified>
</cp:coreProperties>
</file>