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8" autoAdjust="0"/>
    <p:restoredTop sz="86424" autoAdjust="0"/>
  </p:normalViewPr>
  <p:slideViewPr>
    <p:cSldViewPr snapToGrid="0">
      <p:cViewPr varScale="1">
        <p:scale>
          <a:sx n="94" d="100"/>
          <a:sy n="94" d="100"/>
        </p:scale>
        <p:origin x="970" y="72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/>
        <a:ea typeface="나눔고딕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중간고사 이전 진행 내용으로 야구 스탯 데이터로 내년도 연봉을 예측하는 모델링 스터디를 진행하다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계획중인 프로젝트 주제로는</a:t>
            </a:r>
            <a:r>
              <a:rPr lang="en-US" altLang="ko-KR"/>
              <a:t> </a:t>
            </a:r>
            <a:r>
              <a:rPr lang="ko-KR" altLang="en-US"/>
              <a:t>농촌 유학학교 지역경제 </a:t>
            </a:r>
            <a:r>
              <a:rPr lang="en-US" altLang="ko-KR"/>
              <a:t>, </a:t>
            </a:r>
            <a:r>
              <a:rPr lang="ko-KR" altLang="en-US"/>
              <a:t>지역 인프라 데이터를 이용하여 최적의 농촌 유학학교 </a:t>
            </a:r>
            <a:r>
              <a:rPr lang="en-US" altLang="ko-KR"/>
              <a:t>, </a:t>
            </a:r>
            <a:r>
              <a:rPr lang="ko-KR" altLang="en-US"/>
              <a:t>프로그램</a:t>
            </a:r>
            <a:r>
              <a:rPr lang="en-US" altLang="ko-KR"/>
              <a:t>, </a:t>
            </a:r>
            <a:r>
              <a:rPr lang="ko-KR" altLang="en-US"/>
              <a:t>정책을 제안하고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청소년 정신건강 관련 문제해결과 지역 활성화 도모를 목표로 하고 있습니다</a:t>
            </a:r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CUAI </a:t>
            </a:r>
            <a:r>
              <a:rPr lang="en-US" altLang="ko-KR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sz="2500" b="1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11.5</a:t>
            </a: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발표자 :</a:t>
            </a:r>
            <a:r>
              <a:rPr lang="en-US" alt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김예은</a:t>
            </a:r>
            <a:endParaRPr sz="11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5624276" y="576164"/>
            <a:ext cx="2320100" cy="4171726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스터디원</a:t>
            </a:r>
            <a:r>
              <a:rPr lang="ko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소개 및 만남 인증</a:t>
            </a: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045437" y="1815656"/>
            <a:ext cx="2714478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팀원</a:t>
            </a:r>
            <a:r>
              <a:rPr lang="ko" dirty="0">
                <a:latin typeface="+mj-ea"/>
                <a:ea typeface="+mj-ea"/>
              </a:rPr>
              <a:t> 1 : </a:t>
            </a:r>
            <a:r>
              <a:rPr lang="ko-KR" altLang="en-US" dirty="0">
                <a:latin typeface="+mj-ea"/>
                <a:ea typeface="+mj-ea"/>
              </a:rPr>
              <a:t>김예은</a:t>
            </a: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팀원</a:t>
            </a:r>
            <a:r>
              <a:rPr lang="en-US" altLang="ko-KR" dirty="0">
                <a:latin typeface="+mj-ea"/>
                <a:ea typeface="+mj-ea"/>
              </a:rPr>
              <a:t> 2 : </a:t>
            </a:r>
            <a:r>
              <a:rPr lang="ko-KR" altLang="en-US" dirty="0" err="1">
                <a:latin typeface="+mj-ea"/>
                <a:ea typeface="+mj-ea"/>
              </a:rPr>
              <a:t>박아현</a:t>
            </a:r>
            <a:endParaRPr lang="en-US" altLang="ko-KR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팀원 </a:t>
            </a:r>
            <a:r>
              <a:rPr lang="en-US" altLang="ko-KR" dirty="0">
                <a:latin typeface="+mj-ea"/>
                <a:ea typeface="+mj-ea"/>
              </a:rPr>
              <a:t>3 : </a:t>
            </a:r>
            <a:r>
              <a:rPr lang="ko-KR" altLang="en-US" dirty="0">
                <a:latin typeface="+mj-ea"/>
                <a:ea typeface="+mj-ea"/>
              </a:rPr>
              <a:t>이준기</a:t>
            </a:r>
            <a:endParaRPr lang="en-US" altLang="ko-KR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팀원 </a:t>
            </a:r>
            <a:r>
              <a:rPr lang="en-US" altLang="ko-KR" dirty="0">
                <a:latin typeface="+mj-ea"/>
                <a:ea typeface="+mj-ea"/>
              </a:rPr>
              <a:t>4 : </a:t>
            </a:r>
            <a:r>
              <a:rPr lang="ko-KR" altLang="en-US" dirty="0">
                <a:latin typeface="+mj-ea"/>
                <a:ea typeface="+mj-ea"/>
              </a:rPr>
              <a:t>윤덕현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6" name="그림 5" descr="텍스트, 스크린샷, 멀티미디어, 소프트웨어이(가) 표시된 사진&#10;&#10;자동 생성된 설명">
            <a:extLst>
              <a:ext uri="{FF2B5EF4-FFF2-40B4-BE49-F238E27FC236}">
                <a16:creationId xmlns:a16="http://schemas.microsoft.com/office/drawing/2014/main" id="{F06484F4-B5C9-D5F7-EF84-3EAFE3AF0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984" y="677395"/>
            <a:ext cx="1669010" cy="3933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4A110794-F855-49F3-62D4-B9F9E98A939C}"/>
              </a:ext>
            </a:extLst>
          </p:cNvPr>
          <p:cNvSpPr txBox="1"/>
          <p:nvPr/>
        </p:nvSpPr>
        <p:spPr>
          <a:xfrm>
            <a:off x="1577920" y="332042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중간고사 이전</a:t>
            </a: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F82774-2B45-F91E-5EF1-1F43C3400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893" y="870621"/>
            <a:ext cx="3120887" cy="40027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95264B-CC8D-645A-E607-443E89E23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381" y="332042"/>
            <a:ext cx="3935184" cy="20504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899619-702C-D6B3-3966-7283CB7769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6381" y="1944792"/>
            <a:ext cx="3935184" cy="293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4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74" name="Google Shape;74;p15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687" y="3033712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/>
          <p:cNvSpPr txBox="1"/>
          <p:nvPr/>
        </p:nvSpPr>
        <p:spPr>
          <a:xfrm>
            <a:off x="1353975" y="347697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프로젝트 준비</a:t>
            </a:r>
            <a:endParaRPr sz="2000" b="1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1026" name="Picture 2" descr="2024년 청소년데이터 분석.활용 공모전. 이미지 대체 텍스트는 아래 게시글 참고해주세요.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388428" y="40581"/>
            <a:ext cx="3755572" cy="506233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510393" y="1055550"/>
            <a:ext cx="34180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2024.10.30 ~ 12.11</a:t>
            </a:r>
            <a:r>
              <a:rPr lang="ko-KR" altLang="en-US" sz="1600"/>
              <a:t> </a:t>
            </a:r>
          </a:p>
          <a:p>
            <a:pPr lvl="0">
              <a:defRPr/>
            </a:pPr>
            <a:r>
              <a:rPr lang="ko-KR" altLang="en-US" sz="1600"/>
              <a:t>한국청소년활동진흥원 에서 진행</a:t>
            </a:r>
          </a:p>
          <a:p>
            <a:pPr lvl="0">
              <a:defRPr/>
            </a:pPr>
            <a:r>
              <a:rPr lang="ko-KR" altLang="en-US" sz="1600"/>
              <a:t>청소년데이터 분석</a:t>
            </a:r>
            <a:r>
              <a:rPr lang="en-US" altLang="ko-KR" sz="1600"/>
              <a:t>-</a:t>
            </a:r>
            <a:r>
              <a:rPr lang="ko-KR" altLang="en-US" sz="1600"/>
              <a:t>활용 공모전 </a:t>
            </a:r>
            <a:endParaRPr lang="en-US" altLang="ko-KR" sz="1600"/>
          </a:p>
        </p:txBody>
      </p:sp>
      <p:sp>
        <p:nvSpPr>
          <p:cNvPr id="10" name="TextBox 9"/>
          <p:cNvSpPr txBox="1"/>
          <p:nvPr/>
        </p:nvSpPr>
        <p:spPr>
          <a:xfrm>
            <a:off x="1484911" y="2310635"/>
            <a:ext cx="3755571" cy="1792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/>
              <a:t>-</a:t>
            </a:r>
            <a:r>
              <a:rPr lang="ko-KR" altLang="en-US" sz="1600" dirty="0"/>
              <a:t>공모주제</a:t>
            </a:r>
            <a:r>
              <a:rPr lang="en-US" altLang="ko-KR" sz="1600" dirty="0"/>
              <a:t>-</a:t>
            </a:r>
          </a:p>
          <a:p>
            <a:pPr lvl="0">
              <a:defRPr/>
            </a:pPr>
            <a:r>
              <a:rPr lang="ko-KR" altLang="en-US" sz="1600" dirty="0"/>
              <a:t>청소년 데이터를 분석하고 타 분야 데이터와</a:t>
            </a:r>
            <a:r>
              <a:rPr lang="en-US" altLang="ko-KR" sz="1600" dirty="0"/>
              <a:t> </a:t>
            </a:r>
            <a:r>
              <a:rPr lang="ko-KR" altLang="en-US" sz="1600" dirty="0"/>
              <a:t>융합</a:t>
            </a:r>
            <a:r>
              <a:rPr lang="en-US" altLang="ko-KR" sz="1600" dirty="0"/>
              <a:t>,</a:t>
            </a:r>
            <a:r>
              <a:rPr lang="ko-KR" altLang="en-US" sz="1600" dirty="0"/>
              <a:t>활용하여 청소년 관련 사회문제를 해결하거나 공공 이익과 발전에 기여할 수 있는 데이터 기반 서비스 기획</a:t>
            </a:r>
            <a:r>
              <a:rPr lang="en-US" altLang="ko-KR" sz="1600" dirty="0"/>
              <a:t>, </a:t>
            </a:r>
            <a:r>
              <a:rPr lang="ko-KR" altLang="en-US" sz="1600" dirty="0"/>
              <a:t>개발 또는</a:t>
            </a:r>
            <a:r>
              <a:rPr lang="en-US" altLang="ko-KR" sz="1600" dirty="0"/>
              <a:t> </a:t>
            </a:r>
            <a:r>
              <a:rPr lang="ko-KR" altLang="en-US" sz="1600" dirty="0"/>
              <a:t>청소년 삶의 질을 제고하는 정책 제안</a:t>
            </a:r>
            <a:endParaRPr lang="en-US" altLang="ko-KR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688" y="3074701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4A110794-F855-49F3-62D4-B9F9E98A939C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프로젝트 상금과 평가기준</a:t>
            </a: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5F998F-7D82-CDD5-237F-2AC23E657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776" y="2527997"/>
            <a:ext cx="5960701" cy="22684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2A3649F-DF48-56AE-E816-88553010C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3776" y="1011543"/>
            <a:ext cx="5960701" cy="1295229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977ACE6-C462-56AB-DF53-82FD03FDE326}"/>
              </a:ext>
            </a:extLst>
          </p:cNvPr>
          <p:cNvCxnSpPr/>
          <p:nvPr/>
        </p:nvCxnSpPr>
        <p:spPr>
          <a:xfrm>
            <a:off x="2113776" y="2306772"/>
            <a:ext cx="59607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B9CF28-402C-C8FE-D093-0DE29DD6153A}"/>
              </a:ext>
            </a:extLst>
          </p:cNvPr>
          <p:cNvCxnSpPr/>
          <p:nvPr/>
        </p:nvCxnSpPr>
        <p:spPr>
          <a:xfrm>
            <a:off x="2113776" y="2527997"/>
            <a:ext cx="0" cy="2268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A6AC4A-8DE4-A8E9-CB7E-63828FE4EBBA}"/>
              </a:ext>
            </a:extLst>
          </p:cNvPr>
          <p:cNvCxnSpPr/>
          <p:nvPr/>
        </p:nvCxnSpPr>
        <p:spPr>
          <a:xfrm>
            <a:off x="8074477" y="2527997"/>
            <a:ext cx="0" cy="2268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44B0D94-E904-B0A6-F745-A65D8626E7FD}"/>
              </a:ext>
            </a:extLst>
          </p:cNvPr>
          <p:cNvCxnSpPr/>
          <p:nvPr/>
        </p:nvCxnSpPr>
        <p:spPr>
          <a:xfrm>
            <a:off x="2113776" y="4796402"/>
            <a:ext cx="59607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93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4A110794-F855-49F3-62D4-B9F9E98A939C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프로젝트 주제와 목표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5A4B2-998C-0ED3-7917-3CE7896E0CBC}"/>
              </a:ext>
            </a:extLst>
          </p:cNvPr>
          <p:cNvSpPr txBox="1"/>
          <p:nvPr/>
        </p:nvSpPr>
        <p:spPr>
          <a:xfrm>
            <a:off x="1478088" y="1199910"/>
            <a:ext cx="2979963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‘</a:t>
            </a:r>
            <a:r>
              <a:rPr lang="ko-KR" altLang="en-US" sz="1600" dirty="0"/>
              <a:t>농촌 유학학교</a:t>
            </a:r>
            <a:r>
              <a:rPr lang="en-US" altLang="ko-KR" sz="1600" dirty="0"/>
              <a:t>’</a:t>
            </a:r>
            <a:r>
              <a:rPr lang="ko-KR" altLang="en-US" sz="1600" dirty="0"/>
              <a:t> 선정 프로젝트 계획</a:t>
            </a:r>
            <a:endParaRPr lang="en-US" altLang="ko-KR" sz="1600" b="1" dirty="0"/>
          </a:p>
          <a:p>
            <a:endParaRPr lang="en-US" altLang="ko-KR" sz="1600" dirty="0"/>
          </a:p>
          <a:p>
            <a:r>
              <a:rPr lang="ko-KR" altLang="en-US" sz="1600" dirty="0"/>
              <a:t>지역 경제 규모 데이터와 </a:t>
            </a:r>
            <a:endParaRPr lang="en-US" altLang="ko-KR" sz="1600" dirty="0"/>
          </a:p>
          <a:p>
            <a:r>
              <a:rPr lang="ko-KR" altLang="en-US" sz="1600" dirty="0"/>
              <a:t>지역 인프라 데이터를 이용한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- </a:t>
            </a:r>
            <a:r>
              <a:rPr lang="ko-KR" altLang="en-US" sz="1600" dirty="0"/>
              <a:t>최적의 농촌 유학학교 지정 </a:t>
            </a:r>
            <a:endParaRPr lang="en-US" altLang="ko-KR" sz="1600" dirty="0"/>
          </a:p>
          <a:p>
            <a:r>
              <a:rPr lang="en-US" altLang="ko-KR" sz="1600" dirty="0"/>
              <a:t> - </a:t>
            </a:r>
            <a:r>
              <a:rPr lang="ko-KR" altLang="en-US" sz="1600" dirty="0"/>
              <a:t>농촌 유학 프로그램 제안</a:t>
            </a:r>
            <a:endParaRPr lang="en-US" altLang="ko-KR" sz="1600" dirty="0"/>
          </a:p>
          <a:p>
            <a:r>
              <a:rPr lang="en-US" altLang="ko-KR" sz="1600" dirty="0"/>
              <a:t> - </a:t>
            </a:r>
            <a:r>
              <a:rPr lang="ko-KR" altLang="en-US" sz="1600" dirty="0"/>
              <a:t>관련 정책 제안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청소년 정신건강 관련 문제해결과 지역 활성화 도모를 목표</a:t>
            </a:r>
            <a:endParaRPr lang="en-US" altLang="ko-KR" sz="1600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2050" name="Picture 2" descr="농어촌 작은 학교 살리는 ‘전북농촌유학’ 정책효과 높다 이미지(1)">
            <a:extLst>
              <a:ext uri="{FF2B5EF4-FFF2-40B4-BE49-F238E27FC236}">
                <a16:creationId xmlns:a16="http://schemas.microsoft.com/office/drawing/2014/main" id="{90579736-45A5-CEF5-A6F5-C18617FDC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064" y="538489"/>
            <a:ext cx="4212771" cy="421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84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34F677A9-B201-E309-705B-206C36E37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39CE2D12-838D-4D19-3BA2-842ED893DB5A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C7ACA1E9-777C-DD01-9B80-1E6376A929BD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6AD8C650-EAB1-01DE-681A-7D39242E05F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E448D148-7486-2056-771A-7B68832B94D0}"/>
              </a:ext>
            </a:extLst>
          </p:cNvPr>
          <p:cNvSpPr txBox="1"/>
          <p:nvPr/>
        </p:nvSpPr>
        <p:spPr>
          <a:xfrm>
            <a:off x="2274390" y="230246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238538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화면 슬라이드 쇼(16:9)</PresentationFormat>
  <Paragraphs>37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나눔고딕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윤덕현</cp:lastModifiedBy>
  <cp:revision>31</cp:revision>
  <dcterms:modified xsi:type="dcterms:W3CDTF">2024-11-04T08:06:09Z</dcterms:modified>
  <cp:version/>
</cp:coreProperties>
</file>