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4" r:id="rId4"/>
    <p:sldId id="262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86424" autoAdjust="0"/>
  </p:normalViewPr>
  <p:slideViewPr>
    <p:cSldViewPr snapToGrid="0">
      <p:cViewPr varScale="1">
        <p:scale>
          <a:sx n="94" d="100"/>
          <a:sy n="94" d="100"/>
        </p:scale>
        <p:origin x="97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531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596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33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1643" y="1584420"/>
            <a:ext cx="2714478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1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이준기</a:t>
            </a:r>
            <a:r>
              <a:rPr lang="ko" dirty="0">
                <a:latin typeface="+mj-ea"/>
                <a:ea typeface="+mj-ea"/>
              </a:rPr>
              <a:t> 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2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김예은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스터디원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 : </a:t>
            </a:r>
            <a:r>
              <a:rPr lang="ko-KR" altLang="en-US" dirty="0" err="1">
                <a:latin typeface="+mj-ea"/>
                <a:ea typeface="+mj-ea"/>
              </a:rPr>
              <a:t>윤덕현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스터디원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4 : </a:t>
            </a:r>
            <a:r>
              <a:rPr lang="ko-KR" altLang="en-US" dirty="0" err="1">
                <a:latin typeface="+mj-ea"/>
                <a:ea typeface="+mj-ea"/>
              </a:rPr>
              <a:t>박아현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3" name="그림 2" descr="텍스트, 전자제품, 컴퓨터, 실내이(가) 표시된 사진&#10;&#10;자동 생성된 설명">
            <a:extLst>
              <a:ext uri="{FF2B5EF4-FFF2-40B4-BE49-F238E27FC236}">
                <a16:creationId xmlns:a16="http://schemas.microsoft.com/office/drawing/2014/main" id="{678630BB-AC4F-CFD4-5305-9EC3BA3C0F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025" t="18571" r="27707" b="51905"/>
          <a:stretch/>
        </p:blipFill>
        <p:spPr>
          <a:xfrm>
            <a:off x="3020786" y="1450841"/>
            <a:ext cx="1412421" cy="30547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702BD6A6-08B9-3391-25C0-A52C89848B24}"/>
              </a:ext>
            </a:extLst>
          </p:cNvPr>
          <p:cNvSpPr txBox="1"/>
          <p:nvPr/>
        </p:nvSpPr>
        <p:spPr>
          <a:xfrm>
            <a:off x="2027102" y="1948517"/>
            <a:ext cx="5089796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 10/1 </a:t>
            </a:r>
            <a:r>
              <a:rPr lang="ko-KR" altLang="en-US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분석 프로젝트 스터디 진행</a:t>
            </a:r>
            <a:endParaRPr lang="en-US" altLang="ko-KR" sz="15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5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5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algn="ctr">
              <a:lnSpc>
                <a:spcPct val="115000"/>
              </a:lnSpc>
            </a:pPr>
            <a:r>
              <a:rPr lang="ko-KR" altLang="en-US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중간고사 이후 진행하는 공모전 선정하여 참여 예정   </a:t>
            </a:r>
            <a:endParaRPr lang="en-US" altLang="ko-KR" sz="15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0512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306875"/>
            <a:ext cx="5089796" cy="328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분석 프로젝트 주제 소개</a:t>
            </a:r>
            <a:endParaRPr lang="en-US" altLang="ko-KR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KBO 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야구 선수 연봉 프로젝트</a:t>
            </a: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-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선수들의 성적 데이터를 기반으로 연봉 산출 모델 구축</a:t>
            </a: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 descr="텍스트, 스크린샷, 번호, 다채로움이(가) 표시된 사진&#10;&#10;자동 생성된 설명">
            <a:extLst>
              <a:ext uri="{FF2B5EF4-FFF2-40B4-BE49-F238E27FC236}">
                <a16:creationId xmlns:a16="http://schemas.microsoft.com/office/drawing/2014/main" id="{ECD8F962-21BF-BC6E-87F8-57F8778C4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947693"/>
            <a:ext cx="5657642" cy="254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5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CC021ECC-630A-9952-3228-114E1A508305}"/>
              </a:ext>
            </a:extLst>
          </p:cNvPr>
          <p:cNvSpPr txBox="1"/>
          <p:nvPr/>
        </p:nvSpPr>
        <p:spPr>
          <a:xfrm>
            <a:off x="1408975" y="306875"/>
            <a:ext cx="5089796" cy="328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진행 방향</a:t>
            </a:r>
            <a:endParaRPr lang="en-US" altLang="ko-KR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 9/18 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</a:t>
            </a:r>
            <a:r>
              <a:rPr lang="ko-KR" altLang="en-US" sz="15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크롤링</a:t>
            </a: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 9/22 EDA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 9/29 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모델링 및 모델 수정</a:t>
            </a: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중간고사 이후 진행하는 공모전 선정하여 참여 예정   </a:t>
            </a:r>
            <a:endParaRPr lang="en-US" altLang="ko-KR" sz="15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241042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94</Words>
  <Application>Microsoft Office PowerPoint</Application>
  <PresentationFormat>화면 슬라이드 쇼(16:9)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NanumGothic ExtraBold</vt:lpstr>
      <vt:lpstr>나눔고딕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이준기</cp:lastModifiedBy>
  <cp:revision>36</cp:revision>
  <dcterms:modified xsi:type="dcterms:W3CDTF">2024-09-12T12:51:46Z</dcterms:modified>
</cp:coreProperties>
</file>