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6424" autoAdjust="0"/>
  </p:normalViewPr>
  <p:slideViewPr>
    <p:cSldViewPr snapToGrid="0">
      <p:cViewPr varScale="1">
        <p:scale>
          <a:sx n="50" d="100"/>
          <a:sy n="50" d="100"/>
        </p:scale>
        <p:origin x="40" y="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박성호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dirty="0">
                <a:latin typeface="+mj-ea"/>
                <a:ea typeface="+mj-ea"/>
              </a:rPr>
              <a:t>박성호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박준상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>
                <a:latin typeface="+mj-ea"/>
                <a:ea typeface="+mj-ea"/>
              </a:rPr>
              <a:t>스터디원 </a:t>
            </a:r>
            <a:r>
              <a:rPr lang="en-US" altLang="ko" dirty="0">
                <a:latin typeface="+mj-ea"/>
                <a:ea typeface="+mj-ea"/>
              </a:rPr>
              <a:t>3</a:t>
            </a:r>
            <a:r>
              <a:rPr lang="ko" altLang="ko-KR" dirty="0">
                <a:latin typeface="+mj-ea"/>
                <a:ea typeface="+mj-ea"/>
              </a:rPr>
              <a:t>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양지훈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>
                <a:latin typeface="+mj-ea"/>
                <a:ea typeface="+mj-ea"/>
              </a:rPr>
              <a:t>스터디원 </a:t>
            </a:r>
            <a:r>
              <a:rPr lang="en-US" altLang="ko" dirty="0">
                <a:latin typeface="+mj-ea"/>
                <a:ea typeface="+mj-ea"/>
              </a:rPr>
              <a:t>4</a:t>
            </a:r>
            <a:r>
              <a:rPr lang="ko" altLang="ko-KR" dirty="0">
                <a:latin typeface="+mj-ea"/>
                <a:ea typeface="+mj-ea"/>
              </a:rPr>
              <a:t>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정현석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5" name="그림 4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B807F852-B969-09B7-498C-BBB916CC9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38" y="1584420"/>
            <a:ext cx="4266301" cy="28572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189196"/>
            <a:ext cx="7379424" cy="160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Black-box Optimization AI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알고리즘</a:t>
            </a: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 평가 산식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0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예측</a:t>
            </a:r>
            <a:r>
              <a:rPr lang="en-US" altLang="ko-KR" b="0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(Pred) 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상위 </a:t>
            </a:r>
            <a:r>
              <a:rPr lang="en-US" altLang="ko-KR" b="0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10% 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중에서 실제</a:t>
            </a:r>
            <a:r>
              <a:rPr lang="en-US" altLang="ko-KR" b="0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(True) 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상위 </a:t>
            </a:r>
            <a:r>
              <a:rPr lang="en-US" altLang="ko-KR" b="0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5%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에 대한 </a:t>
            </a:r>
            <a:r>
              <a:rPr lang="en-US" altLang="ko-KR" b="0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Recall 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+mn-ea"/>
                <a:ea typeface="+mn-ea"/>
              </a:rPr>
              <a:t>계산</a:t>
            </a:r>
            <a:endParaRPr lang="ko-KR" altLang="en-US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Public score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전체 테스트 데이터 중 사전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샘플링된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50%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Private score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전체 테스트 데이터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100%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671C4F7-7345-BDAC-7251-C64249A0F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86754"/>
            <a:ext cx="7379425" cy="1876915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E7956843-1601-EB8C-D4EC-CC093A26ADC7}"/>
              </a:ext>
            </a:extLst>
          </p:cNvPr>
          <p:cNvSpPr txBox="1"/>
          <p:nvPr/>
        </p:nvSpPr>
        <p:spPr>
          <a:xfrm>
            <a:off x="1561375" y="4592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프로젝트 주제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38406A-FD45-82C4-15B8-5392868F8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9171"/>
              </p:ext>
            </p:extLst>
          </p:nvPr>
        </p:nvGraphicFramePr>
        <p:xfrm>
          <a:off x="1561375" y="1055550"/>
          <a:ext cx="6702670" cy="355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136">
                  <a:extLst>
                    <a:ext uri="{9D8B030D-6E8A-4147-A177-3AD203B41FA5}">
                      <a16:colId xmlns:a16="http://schemas.microsoft.com/office/drawing/2014/main" val="2106705955"/>
                    </a:ext>
                  </a:extLst>
                </a:gridCol>
                <a:gridCol w="992136">
                  <a:extLst>
                    <a:ext uri="{9D8B030D-6E8A-4147-A177-3AD203B41FA5}">
                      <a16:colId xmlns:a16="http://schemas.microsoft.com/office/drawing/2014/main" val="3822599916"/>
                    </a:ext>
                  </a:extLst>
                </a:gridCol>
                <a:gridCol w="4718398">
                  <a:extLst>
                    <a:ext uri="{9D8B030D-6E8A-4147-A177-3AD203B41FA5}">
                      <a16:colId xmlns:a16="http://schemas.microsoft.com/office/drawing/2014/main" val="962058469"/>
                    </a:ext>
                  </a:extLst>
                </a:gridCol>
              </a:tblGrid>
              <a:tr h="331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latin typeface="+mj-lt"/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latin typeface="+mj-lt"/>
                        </a:rPr>
                        <a:t>날짜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latin typeface="+mj-lt"/>
                        </a:rPr>
                        <a:t>프로젝트 계획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427398"/>
                  </a:ext>
                </a:extLst>
              </a:tr>
              <a:tr h="32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2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9/13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latin typeface="+mj-lt"/>
                        </a:rPr>
                        <a:t>주제 자료 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971258"/>
                  </a:ext>
                </a:extLst>
              </a:tr>
              <a:tr h="32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3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9/21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latin typeface="+mj-lt"/>
                        </a:rPr>
                        <a:t>과거 데이터를 활용한 최적화 방법에 대한 논문 및 자료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357852"/>
                  </a:ext>
                </a:extLst>
              </a:tr>
              <a:tr h="331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4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9/28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dirty="0">
                          <a:latin typeface="+mj-lt"/>
                        </a:rPr>
                        <a:t>오프라인 모델 기반 최적화 기법에 대한 기존 연구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41327"/>
                  </a:ext>
                </a:extLst>
              </a:tr>
              <a:tr h="331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5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10/5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데이터 셋 처리 방법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78342"/>
                  </a:ext>
                </a:extLst>
              </a:tr>
              <a:tr h="331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6~8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latin typeface="+mj-lt"/>
                        </a:rPr>
                        <a:t>중간고사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4613"/>
                  </a:ext>
                </a:extLst>
              </a:tr>
              <a:tr h="331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9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11/2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dirty="0">
                          <a:latin typeface="+mj-lt"/>
                        </a:rPr>
                        <a:t>데이터 분석 및 </a:t>
                      </a:r>
                      <a:r>
                        <a:rPr lang="ko-KR" altLang="en-US" sz="1200" b="0" i="0" dirty="0" err="1">
                          <a:latin typeface="+mj-lt"/>
                        </a:rPr>
                        <a:t>전처리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22496"/>
                  </a:ext>
                </a:extLst>
              </a:tr>
              <a:tr h="331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10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11/9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dirty="0">
                          <a:latin typeface="+mj-lt"/>
                        </a:rPr>
                        <a:t>모델 선정 및 초기 실험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791566"/>
                  </a:ext>
                </a:extLst>
              </a:tr>
              <a:tr h="26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11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11/16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dirty="0" err="1">
                          <a:latin typeface="+mj-lt"/>
                        </a:rPr>
                        <a:t>하이퍼</a:t>
                      </a:r>
                      <a:r>
                        <a:rPr lang="ko-KR" altLang="en-US" sz="1200" b="0" i="0" dirty="0">
                          <a:latin typeface="+mj-lt"/>
                        </a:rPr>
                        <a:t> 파라미터 최적화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4293"/>
                  </a:ext>
                </a:extLst>
              </a:tr>
              <a:tr h="32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12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11/23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latin typeface="+mj-lt"/>
                        </a:rPr>
                        <a:t>최종 모델 학습 및 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14343"/>
                  </a:ext>
                </a:extLst>
              </a:tr>
              <a:tr h="32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</a:rPr>
                        <a:t>14~16</a:t>
                      </a:r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latin typeface="+mj-lt"/>
                        </a:rPr>
                        <a:t>기말고사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16449"/>
                  </a:ext>
                </a:extLst>
              </a:tr>
            </a:tbl>
          </a:graphicData>
        </a:graphic>
      </p:graphicFrame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76C04B1-90B9-0812-2310-4433E362F5DB}"/>
              </a:ext>
            </a:extLst>
          </p:cNvPr>
          <p:cNvSpPr txBox="1"/>
          <p:nvPr/>
        </p:nvSpPr>
        <p:spPr>
          <a:xfrm>
            <a:off x="1561375" y="4592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프로젝트 계획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155</Words>
  <Application>Microsoft Office PowerPoint</Application>
  <PresentationFormat>화면 슬라이드 쇼(16:9)</PresentationFormat>
  <Paragraphs>52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성호 박</cp:lastModifiedBy>
  <cp:revision>26</cp:revision>
  <dcterms:modified xsi:type="dcterms:W3CDTF">2024-09-13T13:10:49Z</dcterms:modified>
</cp:coreProperties>
</file>