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126" d="100"/>
          <a:sy n="126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58E7-EC70-9C8B-CF16-A5D7388F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09" y="1215002"/>
            <a:ext cx="5958039" cy="2533825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2811758" y="4031748"/>
            <a:ext cx="476214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데이터를 활용한 의료 서비스 제안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23B7-AA3D-E2AC-A189-16F23706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19" y="1844494"/>
            <a:ext cx="5056244" cy="2604918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590800" y="1055550"/>
            <a:ext cx="562538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분야 카테고리에 대한 질문 및 답변 유형으로 구성된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6FEC2467-2E66-28AA-7BE4-6E88FDEDF2B8}"/>
              </a:ext>
            </a:extLst>
          </p:cNvPr>
          <p:cNvSpPr txBox="1"/>
          <p:nvPr/>
        </p:nvSpPr>
        <p:spPr>
          <a:xfrm>
            <a:off x="6953975" y="2024434"/>
            <a:ext cx="1917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</p:txBody>
      </p:sp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계획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03AAA-6193-09C4-8F7D-CF9A1864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93" y="907115"/>
            <a:ext cx="2306090" cy="3329269"/>
          </a:xfrm>
          <a:prstGeom prst="rect">
            <a:avLst/>
          </a:prstGeom>
        </p:spPr>
      </p:pic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D934BD90-9331-B116-D410-D26AF680F479}"/>
              </a:ext>
            </a:extLst>
          </p:cNvPr>
          <p:cNvSpPr txBox="1"/>
          <p:nvPr/>
        </p:nvSpPr>
        <p:spPr>
          <a:xfrm>
            <a:off x="2003997" y="2063424"/>
            <a:ext cx="318157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구체적 프로젝트 계획 수립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데이터를 활용해 더 나은 의료 서비스 제안 방안 모색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ex)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만성질환 임상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생활습관 데이터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133</Words>
  <Application>Microsoft Office PowerPoint</Application>
  <PresentationFormat>화면 슬라이드 쇼(16:9)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김소원</cp:lastModifiedBy>
  <cp:revision>27</cp:revision>
  <dcterms:modified xsi:type="dcterms:W3CDTF">2024-09-13T11:29:28Z</dcterms:modified>
</cp:coreProperties>
</file>