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24" autoAdjust="0"/>
  </p:normalViewPr>
  <p:slideViewPr>
    <p:cSldViewPr snapToGrid="0">
      <p:cViewPr varScale="1">
        <p:scale>
          <a:sx n="96" d="100"/>
          <a:sy n="96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84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조민지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7511" y="160367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임현오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응용통계학과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조민지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(AI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B58E7-EC70-9C8B-CF16-A5D7388F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489576"/>
            <a:ext cx="4343314" cy="1847117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F376B9F1-F062-B82A-A2E0-E79FE9E0DCB9}"/>
              </a:ext>
            </a:extLst>
          </p:cNvPr>
          <p:cNvSpPr txBox="1"/>
          <p:nvPr/>
        </p:nvSpPr>
        <p:spPr>
          <a:xfrm>
            <a:off x="1408974" y="3881180"/>
            <a:ext cx="476214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데이터를 활용한 의료 서비스 제안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23AD14-F2FE-4F70-977B-39814340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408" y="1168945"/>
            <a:ext cx="3212563" cy="243999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679406F4-31B5-4EC7-AAA5-33093C3F45E8}"/>
              </a:ext>
            </a:extLst>
          </p:cNvPr>
          <p:cNvSpPr txBox="1"/>
          <p:nvPr/>
        </p:nvSpPr>
        <p:spPr>
          <a:xfrm>
            <a:off x="1408974" y="4338075"/>
            <a:ext cx="73772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키트처럼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병원에 가기 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문답을 통한 일차적인 진단 및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제안  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F23B7-AA3D-E2AC-A189-16F23706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919" y="1844494"/>
            <a:ext cx="5056244" cy="2604918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2590800" y="1055550"/>
            <a:ext cx="562538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분야 카테고리에 대한 질문 및 답변 유형으로 구성된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6FEC2467-2E66-28AA-7BE4-6E88FDEDF2B8}"/>
              </a:ext>
            </a:extLst>
          </p:cNvPr>
          <p:cNvSpPr txBox="1"/>
          <p:nvPr/>
        </p:nvSpPr>
        <p:spPr>
          <a:xfrm>
            <a:off x="6953975" y="2024434"/>
            <a:ext cx="19177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데이터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…</a:t>
            </a:r>
          </a:p>
        </p:txBody>
      </p:sp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F376B9F1-F062-B82A-A2E0-E79FE9E0DCB9}"/>
              </a:ext>
            </a:extLst>
          </p:cNvPr>
          <p:cNvSpPr txBox="1"/>
          <p:nvPr/>
        </p:nvSpPr>
        <p:spPr>
          <a:xfrm>
            <a:off x="3312865" y="1235296"/>
            <a:ext cx="404226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매주 토요일 오전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중앙대학교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16E77FAA-4EAF-4F81-9AAA-937C0489C308}"/>
              </a:ext>
            </a:extLst>
          </p:cNvPr>
          <p:cNvSpPr txBox="1"/>
          <p:nvPr/>
        </p:nvSpPr>
        <p:spPr>
          <a:xfrm>
            <a:off x="2082300" y="74024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정기 회의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76A9BDCC-C88A-4679-8E21-B882AC6F3672}"/>
              </a:ext>
            </a:extLst>
          </p:cNvPr>
          <p:cNvSpPr txBox="1"/>
          <p:nvPr/>
        </p:nvSpPr>
        <p:spPr>
          <a:xfrm>
            <a:off x="3312864" y="3356419"/>
            <a:ext cx="527395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공부 방식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NLP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분석하며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및 인사이트 도출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BFFFDFB0-0AC6-486B-A57E-FAF2C9EA31B8}"/>
              </a:ext>
            </a:extLst>
          </p:cNvPr>
          <p:cNvSpPr txBox="1"/>
          <p:nvPr/>
        </p:nvSpPr>
        <p:spPr>
          <a:xfrm>
            <a:off x="2082300" y="279770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진행 방식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3938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향후 계획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03AAA-6193-09C4-8F7D-CF9A1864F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293" y="907115"/>
            <a:ext cx="2306090" cy="3329269"/>
          </a:xfrm>
          <a:prstGeom prst="rect">
            <a:avLst/>
          </a:prstGeom>
        </p:spPr>
      </p:pic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D934BD90-9331-B116-D410-D26AF680F479}"/>
              </a:ext>
            </a:extLst>
          </p:cNvPr>
          <p:cNvSpPr txBox="1"/>
          <p:nvPr/>
        </p:nvSpPr>
        <p:spPr>
          <a:xfrm>
            <a:off x="2003997" y="2063424"/>
            <a:ext cx="3181575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데이터 모델 학습 테스트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데이터를 활용해 더 나은 의료 서비스 제안 방안 모색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ex)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만성질환 임상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생활습관 데이터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8936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185</Words>
  <Application>Microsoft Office PowerPoint</Application>
  <PresentationFormat>화면 슬라이드 쇼(16:9)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이주엽</cp:lastModifiedBy>
  <cp:revision>33</cp:revision>
  <dcterms:modified xsi:type="dcterms:W3CDTF">2024-09-23T14:46:26Z</dcterms:modified>
</cp:coreProperties>
</file>