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2" r:id="rId9"/>
    <p:sldId id="268" r:id="rId10"/>
    <p:sldId id="271" r:id="rId11"/>
    <p:sldId id="272" r:id="rId12"/>
    <p:sldId id="273" r:id="rId13"/>
    <p:sldId id="263" r:id="rId14"/>
    <p:sldId id="274" r:id="rId15"/>
    <p:sldId id="264" r:id="rId16"/>
    <p:sldId id="27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77" d="100"/>
          <a:sy n="77" d="100"/>
        </p:scale>
        <p:origin x="58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석 정" userId="3ac9b6dff2e83d1a" providerId="LiveId" clId="{78296C5F-B2B4-494F-BBAB-7D1097458D51}"/>
    <pc:docChg chg="undo custSel modSld">
      <pc:chgData name="현석 정" userId="3ac9b6dff2e83d1a" providerId="LiveId" clId="{78296C5F-B2B4-494F-BBAB-7D1097458D51}" dt="2024-03-10T15:44:49.431" v="36" actId="404"/>
      <pc:docMkLst>
        <pc:docMk/>
      </pc:docMkLst>
      <pc:sldChg chg="addSp modSp mod">
        <pc:chgData name="현석 정" userId="3ac9b6dff2e83d1a" providerId="LiveId" clId="{78296C5F-B2B4-494F-BBAB-7D1097458D51}" dt="2024-03-10T15:44:49.431" v="36" actId="404"/>
        <pc:sldMkLst>
          <pc:docMk/>
          <pc:sldMk cId="1691559823" sldId="268"/>
        </pc:sldMkLst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2" creationId="{5DF26E75-9D9C-CB57-D418-55EDC2A03C1B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4" creationId="{713FF4C8-4331-5DF3-04BC-0C51389719B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8" creationId="{6A024E1D-18CC-8CE0-972B-03827F288D4C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9" creationId="{80CA86B9-A262-78AD-2705-45DAC7BFF76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0" creationId="{E4A00517-2D80-7D76-D545-FA14530B9CF6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1" creationId="{B2B78C1C-5AC3-941D-E5D7-EA29A3E6715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2" creationId="{B426355C-4C78-1226-CEAA-D90652FC01E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3" creationId="{4BABBA0C-132D-8E1A-E0B4-D617D23F1D8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4" creationId="{1EF86140-1402-CC3C-3660-A326176DBDB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5" creationId="{A3FB567F-1B61-7F87-586D-CA9652B56317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6" creationId="{3E86BCA5-3B59-9FEA-71FB-E812316A3866}"/>
          </ac:spMkLst>
        </pc:spChg>
        <pc:spChg chg="mod">
          <ac:chgData name="현석 정" userId="3ac9b6dff2e83d1a" providerId="LiveId" clId="{78296C5F-B2B4-494F-BBAB-7D1097458D51}" dt="2024-03-10T15:44:49.431" v="36" actId="404"/>
          <ac:spMkLst>
            <pc:docMk/>
            <pc:sldMk cId="1691559823" sldId="268"/>
            <ac:spMk id="18" creationId="{78236A10-4AFA-7975-1452-934557310FE8}"/>
          </ac:spMkLst>
        </pc:spChg>
        <pc:grpChg chg="add mod">
          <ac:chgData name="현석 정" userId="3ac9b6dff2e83d1a" providerId="LiveId" clId="{78296C5F-B2B4-494F-BBAB-7D1097458D51}" dt="2024-03-10T15:44:40.333" v="34" actId="1036"/>
          <ac:grpSpMkLst>
            <pc:docMk/>
            <pc:sldMk cId="1691559823" sldId="268"/>
            <ac:grpSpMk id="19" creationId="{3783B6E2-BBAE-7712-CFF5-6921C4CBBDA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A22085B-152C-8E71-5437-2A10A3D6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70FB7AC-9F94-816A-2B2F-F1533A9F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2CEB9CF-B2CE-324D-2055-882B47DF5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35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431F97C-43F4-997A-C900-1E8B8D184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37F3DF1-7AFF-3C28-551A-D44075B9C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B8C223B-6989-ED6F-70EB-02B0C3D18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38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EF979AB-3DA2-C2BB-0885-7F226701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924DB19-97E1-FAEE-1A28-E467530ED0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270E614-EEFC-45E4-B0D0-D5C56537B1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74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27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3E0AE41-A3CA-3AEB-1DC3-BDE55BE3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2F8F163-9B27-2F9A-E71D-04CB1C8D0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AC850CB-6EC0-D9ED-C80A-1F88DB8E3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38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20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F58AD1A-6916-96B1-6998-DC2C4C24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C25586F-B076-4048-11AD-3565C9764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04ECC81-5181-B4D8-00A8-380552E03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59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45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C6BF339-F841-2EA5-3B67-DF4D1AE2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20DB00D-DD03-52D9-0867-3FB40E4EA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8985E82-AF87-FD19-F735-EE854DC15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42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34DC916-9282-17E4-4B1F-EC76E2A2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DE39CD9-F7EF-403D-1978-8E9465A5DA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52B4B28-FFB8-C198-D901-D2C27BF47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60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F90AA96-82D6-3125-7EFF-08C2927E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B64B8C7-3592-814C-07DE-32F4B7A39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37BD4AD-6A1B-F7B8-480B-9CE3930E2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00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89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960551A-814A-27D1-9780-6D53D138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3B74D91-B055-3536-59D9-85A0E8C5B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2E501D7-0094-82ED-80B9-9985E2A0C1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45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7655567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Stanford Univ.CS224N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Lecture 8 : MT, Seq2Seq and attention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이주엽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1310B5E-245B-0AF7-E466-1A9ED017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8166E2A-EEDA-A3DC-26BB-1664B9F1C99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2E337C0-F526-BB30-37AF-31F01F09AFF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2311DF0-1448-E4D6-0E82-E740878C71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F2DA4854-BD62-80FE-80A3-A9C1C8C60E3C}"/>
              </a:ext>
            </a:extLst>
          </p:cNvPr>
          <p:cNvSpPr txBox="1"/>
          <p:nvPr/>
        </p:nvSpPr>
        <p:spPr>
          <a:xfrm>
            <a:off x="1408975" y="280553"/>
            <a:ext cx="7682986" cy="630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 to Seq : Decoder</a:t>
            </a: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스텝 별로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Argmax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구하기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떄문에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이는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greedy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하다 볼 수 있다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이 방법은 번역 도중 틀린 문장이더라도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없게 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그러면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가능해보이는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문장을 완전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탐색하자니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너무 비싸다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O(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V^t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F8AF987-8BE8-F6C2-555B-9B02A0AB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79" y="1721837"/>
            <a:ext cx="4389788" cy="28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FFD1A0-9108-A18B-B8BE-0C4916758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56C2127-C5E3-23F1-27EF-CAD01A6D0CA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7E1F8F6-3C97-9783-9266-0DAA47D30B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D0CBF82-BC45-2AA9-508B-9975E9D9BB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939838B2-371D-20A7-1030-3E313574ED86}"/>
              </a:ext>
            </a:extLst>
          </p:cNvPr>
          <p:cNvSpPr txBox="1"/>
          <p:nvPr/>
        </p:nvSpPr>
        <p:spPr>
          <a:xfrm>
            <a:off x="1408975" y="280553"/>
            <a:ext cx="7682986" cy="606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Beam Search Decoding</a:t>
            </a: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그러니 일부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가능성 있는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문장들면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Trace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하자는 것이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beam search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decodin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방법 마저도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optimal solution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보장하지는 못하지만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완탐보다는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낫다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98887-36A7-FCC7-E196-30853B940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780" y="2142962"/>
            <a:ext cx="9065766" cy="7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4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2D3E031-A438-23B2-D95F-52D8B3019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98DF2AE-1E3E-9A23-DC8E-56CD7AE6C7B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BB75050-3171-6411-DC22-97BA0C8F09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AD0FB67-F558-5A2C-6BA0-CDD3006E06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638D740A-0091-BBDD-893E-8ABAA0717F91}"/>
              </a:ext>
            </a:extLst>
          </p:cNvPr>
          <p:cNvSpPr txBox="1"/>
          <p:nvPr/>
        </p:nvSpPr>
        <p:spPr>
          <a:xfrm>
            <a:off x="1408975" y="280553"/>
            <a:ext cx="7682986" cy="952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Beam Search Decoding</a:t>
            </a: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그러니 일부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가능성 있는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문장들면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Trace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하자는 것이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beam search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decodin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방법 마저도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optimal solution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보장하지는 못하지만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완탐보다는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낫다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보다시피 긴 문장은 필연적으로 낮은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받기 때문에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Normalize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패널티를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줄여준다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62A66451-2EC7-41FC-FC3C-04AE6567C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986" y="1860707"/>
            <a:ext cx="4508875" cy="27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506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NMT</a:t>
            </a:r>
            <a:r>
              <a:rPr lang="ko-KR" alt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여전히 문제가 있다</a:t>
            </a: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수작업이 덜 들어가고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Feature Engineering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덜하지만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특징인 컨트롤 하기 어렵다는 특성이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시간만에 기존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추월했지만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불일치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 문장에서 문맥 유지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저차원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단어쌍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상식 및 편향 문제가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문제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의류, 인간의 얼굴, 사람, 미소이(가) 표시된 사진&#10;&#10;자동 생성된 설명">
            <a:extLst>
              <a:ext uri="{FF2B5EF4-FFF2-40B4-BE49-F238E27FC236}">
                <a16:creationId xmlns:a16="http://schemas.microsoft.com/office/drawing/2014/main" id="{2E69F0E4-977F-3807-1D0E-60B2979F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12" y="2766378"/>
            <a:ext cx="3866230" cy="2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B159D39-F67F-9D73-E611-9D6E519F2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C207EEB-4745-BDEB-95D5-E48BCC1F3C5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E246B42-DB76-F678-9760-29C6E233E74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35401D3-711D-DD9E-0375-234DC3D217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39742BAB-48D2-FB8E-0400-6DA7D594BC20}"/>
              </a:ext>
            </a:extLst>
          </p:cNvPr>
          <p:cNvSpPr txBox="1"/>
          <p:nvPr/>
        </p:nvSpPr>
        <p:spPr>
          <a:xfrm>
            <a:off x="1408975" y="280553"/>
            <a:ext cx="7682986" cy="705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모든 문장을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기억해야하는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Bottleneck Problem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Decoding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할수록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일종의 기울기 소실 문제가 발생한다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폰트, 도표, 스크린샷이(가) 표시된 사진&#10;&#10;자동 생성된 설명">
            <a:extLst>
              <a:ext uri="{FF2B5EF4-FFF2-40B4-BE49-F238E27FC236}">
                <a16:creationId xmlns:a16="http://schemas.microsoft.com/office/drawing/2014/main" id="{E7B6FD37-A602-35AC-8CBA-1F5448F7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96" y="1592287"/>
            <a:ext cx="4143506" cy="25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43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: Key Idea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Decoder State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Incoder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 State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특정 계산을 통해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score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attention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만들고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은닉층과 곱한 후 이를 모두 더해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가중합을 구한다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디코더의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stste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벡터와 결합하여 다음 은닉층으로 넘긴다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563E78F7-2063-5710-48FC-670DACFFA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34" y="2340141"/>
            <a:ext cx="2629499" cy="2448426"/>
          </a:xfrm>
          <a:prstGeom prst="rect">
            <a:avLst/>
          </a:prstGeom>
        </p:spPr>
      </p:pic>
      <p:pic>
        <p:nvPicPr>
          <p:cNvPr id="5" name="그림 4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B0A09257-25D3-C013-8536-3C5FE3E94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990" y="1985210"/>
            <a:ext cx="2704222" cy="31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3E9C03A-6A94-4831-7E3D-6A890AFF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6C47DD3-4468-7A01-6BC1-389406D4BD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B55A161-1299-51A6-FE68-8EE1447965C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B2F6609-94B7-5096-7CDD-5CE285E42C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17BFED4-7F36-794A-E118-DB30B1FFC6DA}"/>
              </a:ext>
            </a:extLst>
          </p:cNvPr>
          <p:cNvSpPr txBox="1"/>
          <p:nvPr/>
        </p:nvSpPr>
        <p:spPr>
          <a:xfrm>
            <a:off x="1408975" y="280553"/>
            <a:ext cx="7682986" cy="556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: Pros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하게 봐서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bottleneck problem,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기울기 소실 문제 등을 효율적으로 해결했다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메 스텝마다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볼 수 있어서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어느정도는 해석할 수 있는 모델이다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Seq2seq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마찬가지로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MT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말고 다양한 분야에 쓰인다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정의로는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encoder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은닉층을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‘value’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 하며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decoder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타임스텝의 은닉층을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‘query’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1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025272A8-0163-4ABB-B8A2-97EDDADEE5D3}"/>
              </a:ext>
            </a:extLst>
          </p:cNvPr>
          <p:cNvSpPr txBox="1"/>
          <p:nvPr/>
        </p:nvSpPr>
        <p:spPr>
          <a:xfrm>
            <a:off x="1408975" y="845454"/>
            <a:ext cx="7655567" cy="237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 Window Classification, Neural Networks, and Matrix Calculus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MT History ( Rule Based, STM) </a:t>
            </a: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NMT</a:t>
            </a:r>
          </a:p>
          <a:p>
            <a:pPr marL="2286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353963" y="123175"/>
            <a:ext cx="7682986" cy="333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Eearly</a:t>
            </a:r>
            <a:r>
              <a:rPr 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MT ( Rule based ,</a:t>
            </a:r>
            <a:r>
              <a:rPr lang="ko-KR" alt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</a:t>
            </a:r>
            <a:r>
              <a:rPr 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(1950)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기계 번역은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 based.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언어의 대응되는 단어들의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Dictionary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이용했다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1990~2010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 트렌드는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 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통계기반 기계 번역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 통계기반 모델을 설정하여 번역하는 것이다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식은 다음과 같다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풀어쓰면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(Bayes Rule)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폰트, 텍스트, 서예, 화이트이(가) 표시된 사진&#10;&#10;자동 생성된 설명">
            <a:extLst>
              <a:ext uri="{FF2B5EF4-FFF2-40B4-BE49-F238E27FC236}">
                <a16:creationId xmlns:a16="http://schemas.microsoft.com/office/drawing/2014/main" id="{F79862D7-3A31-FDA0-B405-67AF0A75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178" y="2348124"/>
            <a:ext cx="2753109" cy="657317"/>
          </a:xfrm>
          <a:prstGeom prst="rect">
            <a:avLst/>
          </a:prstGeom>
        </p:spPr>
      </p:pic>
      <p:pic>
        <p:nvPicPr>
          <p:cNvPr id="7" name="그림 6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E95279D9-933A-3FD0-E74C-0FA9270AC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915" y="3399908"/>
            <a:ext cx="4577813" cy="16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308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Translation Model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P(</a:t>
            </a:r>
            <a:r>
              <a:rPr lang="en-US" altLang="ko-KR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x|y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 모델을 학습시키기 위해서는 굉장히 많은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단어쌍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의미가 일치하는 서로 다른 언어의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단서쌍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데이터가 필요하다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학습시키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방식으로는 다음과 같은 식을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고려해야한다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식에서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alignment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단아 사이의 대응 관계를 나타내는 정보라고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보면된다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폰트, 서예, 친필, 화이트이(가) 표시된 사진&#10;&#10;자동 생성된 설명">
            <a:extLst>
              <a:ext uri="{FF2B5EF4-FFF2-40B4-BE49-F238E27FC236}">
                <a16:creationId xmlns:a16="http://schemas.microsoft.com/office/drawing/2014/main" id="{09E7E6CF-67E9-07EE-64EE-A04B6493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209" y="1967197"/>
            <a:ext cx="165758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2C4BBCF-AEFE-09A6-A3DA-DD5764B6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C374B7D-DF28-EBEF-9604-2CBD2D1228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F36C4E5-4F52-BCAE-E8EE-5E72D8B58A9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2A48B94-5F1F-D909-CED4-B80477D1BD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369DEFE2-4826-BDC8-F378-67EA4E50744F}"/>
              </a:ext>
            </a:extLst>
          </p:cNvPr>
          <p:cNvSpPr txBox="1"/>
          <p:nvPr/>
        </p:nvSpPr>
        <p:spPr>
          <a:xfrm>
            <a:off x="1408975" y="280553"/>
            <a:ext cx="7682986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Alignment Complex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단어들이 언어별로 깔끔하게 대응되는 것이 아니므로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alignment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복잡하다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77A01941-6A41-CF7E-3902-F28154BED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378" y="1633201"/>
            <a:ext cx="2441367" cy="1352649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E463A8D-0075-8085-BEAB-53B976AEB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119" y="1502272"/>
            <a:ext cx="2403689" cy="1614508"/>
          </a:xfrm>
          <a:prstGeom prst="rect">
            <a:avLst/>
          </a:prstGeom>
        </p:spPr>
      </p:pic>
      <p:pic>
        <p:nvPicPr>
          <p:cNvPr id="9" name="그림 8" descr="텍스트, 스크린샷, 도표, 낱말맞추기 퍼즐이(가) 표시된 사진&#10;&#10;자동 생성된 설명">
            <a:extLst>
              <a:ext uri="{FF2B5EF4-FFF2-40B4-BE49-F238E27FC236}">
                <a16:creationId xmlns:a16="http://schemas.microsoft.com/office/drawing/2014/main" id="{4DFB3BFC-7137-FDE7-F4CF-EB4608FBB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069" y="1717175"/>
            <a:ext cx="2109001" cy="11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58E40BA-73BF-117F-1DB4-05B770AB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B020291-5EAC-F74D-2AC5-A60CF79591B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3C393D8-E9EE-41C4-3CDD-3A2D16E07D5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5FEA95D-5BCA-AB54-2EE5-C7FF56D284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44C9A944-9FFE-1E4B-4B4D-C6FCED2EC4BE}"/>
              </a:ext>
            </a:extLst>
          </p:cNvPr>
          <p:cNvSpPr txBox="1"/>
          <p:nvPr/>
        </p:nvSpPr>
        <p:spPr>
          <a:xfrm>
            <a:off x="1408975" y="280553"/>
            <a:ext cx="7682986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Decoding for SMT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alignment complex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다음과 같은 식에서 가능성 있는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전부 탐색하는 것은 너무 비싸다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보통 휴리스틱 알고리즘을 이용하여 디코딩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 작업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폰트, 텍스트, 라인, 친필이(가) 표시된 사진&#10;&#10;자동 생성된 설명">
            <a:extLst>
              <a:ext uri="{FF2B5EF4-FFF2-40B4-BE49-F238E27FC236}">
                <a16:creationId xmlns:a16="http://schemas.microsoft.com/office/drawing/2014/main" id="{0D91597A-FB94-8273-3559-D9440FFC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40" y="1690461"/>
            <a:ext cx="3791479" cy="905001"/>
          </a:xfrm>
          <a:prstGeom prst="rect">
            <a:avLst/>
          </a:prstGeom>
        </p:spPr>
      </p:pic>
      <p:pic>
        <p:nvPicPr>
          <p:cNvPr id="7" name="그림 6" descr="도표, 평면도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9545B16D-CC30-A968-6C19-725D7A290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700" y="2983544"/>
            <a:ext cx="652553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F78F56E-C1A9-D0E8-47D4-094CE2EE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8C22AB9-C27F-83F2-9AB2-D82EBA7CE32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731F375-9648-E067-06E9-1AA5087D511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35A7412-EF3C-D381-C223-4BBDCA4242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06EF71BA-3B7C-F045-3171-535EE3C1016F}"/>
              </a:ext>
            </a:extLst>
          </p:cNvPr>
          <p:cNvSpPr txBox="1"/>
          <p:nvPr/>
        </p:nvSpPr>
        <p:spPr>
          <a:xfrm>
            <a:off x="1408975" y="280553"/>
            <a:ext cx="7682986" cy="234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</a:t>
            </a:r>
            <a:r>
              <a:rPr lang="ko-KR" altLang="en-US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</a:t>
            </a:r>
            <a:endParaRPr lang="en-US" altLang="ko-KR" sz="24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너무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언급안된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수많은 문제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언어가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다양하다보니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수많은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engineering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수작업으로 </a:t>
            </a:r>
            <a:r>
              <a:rPr lang="ko-KR" altLang="en-US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관리해야할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것이 너무 많다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15000"/>
              </a:lnSpc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91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D450A9E-823F-4B89-A2D2-0D3C701291A2}"/>
              </a:ext>
            </a:extLst>
          </p:cNvPr>
          <p:cNvSpPr txBox="1"/>
          <p:nvPr/>
        </p:nvSpPr>
        <p:spPr>
          <a:xfrm>
            <a:off x="1408975" y="280553"/>
            <a:ext cx="7682986" cy="457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NMT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인공 신경망을 이용하여 기계번역을 하는 것이다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인공신경망은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seq2seq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부르며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이뤄져 있다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(Encoder, Decoder)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Encoder RNN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Sentence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인코딩 정보를 생산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Decoder RNN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이를 받아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 Sentence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생산한다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,.</a:t>
            </a: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394ACAA-61EF-FD1D-A169-0D3BC3322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32" y="2494010"/>
            <a:ext cx="6238199" cy="23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30AAC01-7CCB-724C-163A-A5483B111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A3C8924-9B07-87AB-F44B-017B069D03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D69DBC6-C7DF-216A-5A65-3ECE3B9E26E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832E3A6-9376-C054-4F48-891A766978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D300B8A2-F060-34B9-1839-DC029563F4AD}"/>
              </a:ext>
            </a:extLst>
          </p:cNvPr>
          <p:cNvSpPr txBox="1"/>
          <p:nvPr/>
        </p:nvSpPr>
        <p:spPr>
          <a:xfrm>
            <a:off x="1408975" y="280553"/>
            <a:ext cx="7682986" cy="457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 to Seq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시퀀스를 출력 시퀀스로 변환하는 것이니 기계번역 외에도 다른 분야에도 많이 쓰인다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예시로 텍스트 용약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캡셔닝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질의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응답등에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쓰인다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Seq2Seq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조건부 언어 모델이며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조건부란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원천 문장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15000"/>
              </a:lnSpc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68AEEEC-AECA-85AC-8478-FC3BF1158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80981"/>
            <a:ext cx="6742663" cy="17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621</Words>
  <Application>Microsoft Office PowerPoint</Application>
  <PresentationFormat>화면 슬라이드 쇼(16:9)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이주엽</cp:lastModifiedBy>
  <cp:revision>43</cp:revision>
  <dcterms:modified xsi:type="dcterms:W3CDTF">2024-11-19T08:24:58Z</dcterms:modified>
</cp:coreProperties>
</file>