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129" d="100"/>
          <a:sy n="129" d="100"/>
        </p:scale>
        <p:origin x="89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석 정" userId="3ac9b6dff2e83d1a" providerId="LiveId" clId="{78296C5F-B2B4-494F-BBAB-7D1097458D51}"/>
    <pc:docChg chg="undo custSel modSld">
      <pc:chgData name="현석 정" userId="3ac9b6dff2e83d1a" providerId="LiveId" clId="{78296C5F-B2B4-494F-BBAB-7D1097458D51}" dt="2024-03-10T15:44:49.431" v="36" actId="404"/>
      <pc:docMkLst>
        <pc:docMk/>
      </pc:docMkLst>
      <pc:sldChg chg="addSp modSp mod">
        <pc:chgData name="현석 정" userId="3ac9b6dff2e83d1a" providerId="LiveId" clId="{78296C5F-B2B4-494F-BBAB-7D1097458D51}" dt="2024-03-10T15:44:49.431" v="36" actId="404"/>
        <pc:sldMkLst>
          <pc:docMk/>
          <pc:sldMk cId="1691559823" sldId="268"/>
        </pc:sldMkLst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2" creationId="{5DF26E75-9D9C-CB57-D418-55EDC2A03C1B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4" creationId="{713FF4C8-4331-5DF3-04BC-0C51389719B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8" creationId="{6A024E1D-18CC-8CE0-972B-03827F288D4C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9" creationId="{80CA86B9-A262-78AD-2705-45DAC7BFF76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0" creationId="{E4A00517-2D80-7D76-D545-FA14530B9CF6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1" creationId="{B2B78C1C-5AC3-941D-E5D7-EA29A3E6715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2" creationId="{B426355C-4C78-1226-CEAA-D90652FC01E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3" creationId="{4BABBA0C-132D-8E1A-E0B4-D617D23F1D8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4" creationId="{1EF86140-1402-CC3C-3660-A326176DBDB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5" creationId="{A3FB567F-1B61-7F87-586D-CA9652B56317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6" creationId="{3E86BCA5-3B59-9FEA-71FB-E812316A3866}"/>
          </ac:spMkLst>
        </pc:spChg>
        <pc:spChg chg="mod">
          <ac:chgData name="현석 정" userId="3ac9b6dff2e83d1a" providerId="LiveId" clId="{78296C5F-B2B4-494F-BBAB-7D1097458D51}" dt="2024-03-10T15:44:49.431" v="36" actId="404"/>
          <ac:spMkLst>
            <pc:docMk/>
            <pc:sldMk cId="1691559823" sldId="268"/>
            <ac:spMk id="18" creationId="{78236A10-4AFA-7975-1452-934557310FE8}"/>
          </ac:spMkLst>
        </pc:spChg>
        <pc:grpChg chg="add mod">
          <ac:chgData name="현석 정" userId="3ac9b6dff2e83d1a" providerId="LiveId" clId="{78296C5F-B2B4-494F-BBAB-7D1097458D51}" dt="2024-03-10T15:44:40.333" v="34" actId="1036"/>
          <ac:grpSpMkLst>
            <pc:docMk/>
            <pc:sldMk cId="1691559823" sldId="268"/>
            <ac:grpSpMk id="19" creationId="{3783B6E2-BBAE-7712-CFF5-6921C4CBBDA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45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89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27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20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7655567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Stanford Univ.CS224N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Lecture 3 : Word Window Classification, Neural Networks, and Matrix Calculus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이주엽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025272A8-0163-4ABB-B8A2-97EDDADEE5D3}"/>
              </a:ext>
            </a:extLst>
          </p:cNvPr>
          <p:cNvSpPr txBox="1"/>
          <p:nvPr/>
        </p:nvSpPr>
        <p:spPr>
          <a:xfrm>
            <a:off x="1408975" y="845454"/>
            <a:ext cx="7655567" cy="294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 Window Classification, Neural Networks, and Matrix Calculus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 review</a:t>
            </a:r>
          </a:p>
          <a:p>
            <a:pPr marL="2286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Networks </a:t>
            </a:r>
          </a:p>
          <a:p>
            <a:pPr marL="2286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Named Entity Recognition</a:t>
            </a:r>
          </a:p>
          <a:p>
            <a:pPr marL="2286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 true vs corrupted word window classification</a:t>
            </a:r>
          </a:p>
          <a:p>
            <a:pPr marL="2286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 calculus</a:t>
            </a: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0FA47AD4-9589-4195-8A44-20D64753C4B4}"/>
              </a:ext>
            </a:extLst>
          </p:cNvPr>
          <p:cNvSpPr txBox="1"/>
          <p:nvPr/>
        </p:nvSpPr>
        <p:spPr>
          <a:xfrm>
            <a:off x="1461014" y="11358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요약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61014" y="652166"/>
            <a:ext cx="7682986" cy="407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입력 데이터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(inputs)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여러 클래스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(Label)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 하나로 분류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학습에서는 특정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어떤 클래스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 인명 등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속하는지 확인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접근은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 클래스 분류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선형적으로만 분류 기준을 세워서 클래스 분류에 불리한 점 많음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Networks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바운더리에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비선형성 추가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15000"/>
              </a:lnSpc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사용시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Cross Entropy()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적용하여 모델을 손실을 평가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아래 식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p©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원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핫 인코딩 되어 진짜 클래스를 예측한 경우에만 합계에 고려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r>
              <a:rPr 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사용할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function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시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나눠 오차 값 평균을 구함 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r>
              <a:rPr 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양을 고려하지 않기 위함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00ED8C-56C2-4F10-9D7C-2215BA143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013" y="4358562"/>
            <a:ext cx="2403120" cy="5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08975" y="280553"/>
            <a:ext cx="7682986" cy="531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Networks</a:t>
            </a: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비선형성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부여하여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문제에 도움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일종의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Binary Logistic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Regrssion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Unit)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인공신경망은 다수의 이진 분류기로 기능함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활성함수는 비선형 함수로서 비선형성을 부여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입력층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출력층으로 이루어진 다층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5"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입력층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받는 부분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5"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비선형성을 이용해 본격적으로 패턴을 학습하는 부분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5"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출력층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함수등으로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8FA6D3-5788-4602-ACFC-D873D3901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633" y="2358847"/>
            <a:ext cx="2563819" cy="14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08975" y="280553"/>
            <a:ext cx="7682986" cy="606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파악하여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분류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중의적으로 해석 가능한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들이 너무 많음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(future school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고유 명사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</a:p>
          <a:p>
            <a:pPr lvl="1">
              <a:lnSpc>
                <a:spcPct val="115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맥락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단어 분류 하자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(Window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Classfication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설정하여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 단어들로 가운데 단어를 분류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윈도우가 나오지만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NER Location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윈도우만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corrupted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가짜 윈도우와 진짜 윈도우의 점수 차가 적으면 손실 발생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max(0,margin-(S-Sc))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손실함수 연속적이라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sgd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34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08975" y="280553"/>
            <a:ext cx="7682986" cy="630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 </a:t>
            </a:r>
            <a:r>
              <a:rPr lang="en-US" altLang="ko-KR" sz="2400" b="1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Calcuation</a:t>
            </a:r>
            <a:endParaRPr lang="en-US" altLang="ko-KR" sz="24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경사 하강법을 사용하려면 결국 기울기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(Gradient)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알아야함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벡터화된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연산이 빠르지만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비벡터화된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연산을 해보면 좋은 실습이 됨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것은 인공신경망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받는 함수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Jacobian Matrix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기울기를 나타낼 수 있음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Jacobian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다수의 인풋 아웃풋에 대해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편미분을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모아둔 행렬임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다층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퍼셉트론을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사용하니까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Chain Rule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층의 미분을 연이어 곱해서 하나의 식으로 나타냄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416FD-933D-4572-B767-454E1201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336" y="3630778"/>
            <a:ext cx="1887072" cy="10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9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08975" y="280553"/>
            <a:ext cx="7682986" cy="482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 </a:t>
            </a:r>
            <a:r>
              <a:rPr lang="en-US" altLang="ko-KR" sz="2400" b="1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Calcuation</a:t>
            </a:r>
            <a:endParaRPr lang="en-US" altLang="ko-KR" sz="24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Jacobian Matrix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사용시 여러 매개 변수에 대해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Chainrule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미분 적용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값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델타 함수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이전 계산식 활용한다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 Convention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sgd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연산시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 연산에서 각 요소들의 차원이 잘 맞게 설정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6671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435</Words>
  <Application>Microsoft Office PowerPoint</Application>
  <PresentationFormat>화면 슬라이드 쇼(16:9)</PresentationFormat>
  <Paragraphs>103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이주엽</cp:lastModifiedBy>
  <cp:revision>31</cp:revision>
  <dcterms:modified xsi:type="dcterms:W3CDTF">2024-09-23T16:50:12Z</dcterms:modified>
</cp:coreProperties>
</file>