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2" r:id="rId5"/>
    <p:sldId id="263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EF731C-E63A-44D5-AFDD-E532A275CAE2}" v="11" dt="2024-05-16T07:36:30.9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038" y="3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건 김" userId="3ee063029916cd38" providerId="LiveId" clId="{ADEF731C-E63A-44D5-AFDD-E532A275CAE2}"/>
    <pc:docChg chg="undo custSel addSld delSld modSld">
      <pc:chgData name="동건 김" userId="3ee063029916cd38" providerId="LiveId" clId="{ADEF731C-E63A-44D5-AFDD-E532A275CAE2}" dt="2024-05-16T07:37:05.558" v="512" actId="47"/>
      <pc:docMkLst>
        <pc:docMk/>
      </pc:docMkLst>
      <pc:sldChg chg="add del">
        <pc:chgData name="동건 김" userId="3ee063029916cd38" providerId="LiveId" clId="{ADEF731C-E63A-44D5-AFDD-E532A275CAE2}" dt="2024-05-16T07:36:23.744" v="500" actId="47"/>
        <pc:sldMkLst>
          <pc:docMk/>
          <pc:sldMk cId="0" sldId="256"/>
        </pc:sldMkLst>
      </pc:sldChg>
      <pc:sldChg chg="add del">
        <pc:chgData name="동건 김" userId="3ee063029916cd38" providerId="LiveId" clId="{ADEF731C-E63A-44D5-AFDD-E532A275CAE2}" dt="2024-05-16T07:36:22.204" v="498" actId="47"/>
        <pc:sldMkLst>
          <pc:docMk/>
          <pc:sldMk cId="0" sldId="257"/>
        </pc:sldMkLst>
      </pc:sldChg>
      <pc:sldChg chg="add del">
        <pc:chgData name="동건 김" userId="3ee063029916cd38" providerId="LiveId" clId="{ADEF731C-E63A-44D5-AFDD-E532A275CAE2}" dt="2024-05-16T07:36:22.535" v="499" actId="47"/>
        <pc:sldMkLst>
          <pc:docMk/>
          <pc:sldMk cId="0" sldId="258"/>
        </pc:sldMkLst>
      </pc:sldChg>
      <pc:sldChg chg="addSp modSp del mod">
        <pc:chgData name="동건 김" userId="3ee063029916cd38" providerId="LiveId" clId="{ADEF731C-E63A-44D5-AFDD-E532A275CAE2}" dt="2024-05-16T07:37:04.793" v="511" actId="47"/>
        <pc:sldMkLst>
          <pc:docMk/>
          <pc:sldMk cId="2511078486" sldId="260"/>
        </pc:sldMkLst>
        <pc:spChg chg="add mod">
          <ac:chgData name="동건 김" userId="3ee063029916cd38" providerId="LiveId" clId="{ADEF731C-E63A-44D5-AFDD-E532A275CAE2}" dt="2024-05-16T07:29:02.101" v="309" actId="1076"/>
          <ac:spMkLst>
            <pc:docMk/>
            <pc:sldMk cId="2511078486" sldId="260"/>
            <ac:spMk id="4" creationId="{779411E1-AD8D-A23D-7615-FE7218FA7026}"/>
          </ac:spMkLst>
        </pc:spChg>
        <pc:spChg chg="add mod">
          <ac:chgData name="동건 김" userId="3ee063029916cd38" providerId="LiveId" clId="{ADEF731C-E63A-44D5-AFDD-E532A275CAE2}" dt="2024-05-16T07:29:10.294" v="322" actId="20577"/>
          <ac:spMkLst>
            <pc:docMk/>
            <pc:sldMk cId="2511078486" sldId="260"/>
            <ac:spMk id="5" creationId="{BB2E02A4-6DDF-9449-56DA-78ADD557C556}"/>
          </ac:spMkLst>
        </pc:spChg>
        <pc:spChg chg="add mod">
          <ac:chgData name="동건 김" userId="3ee063029916cd38" providerId="LiveId" clId="{ADEF731C-E63A-44D5-AFDD-E532A275CAE2}" dt="2024-05-16T07:31:28.009" v="352" actId="1076"/>
          <ac:spMkLst>
            <pc:docMk/>
            <pc:sldMk cId="2511078486" sldId="260"/>
            <ac:spMk id="10" creationId="{DBFAAC43-ED0E-6403-C58A-8CAC981ADB01}"/>
          </ac:spMkLst>
        </pc:spChg>
        <pc:spChg chg="mod">
          <ac:chgData name="동건 김" userId="3ee063029916cd38" providerId="LiveId" clId="{ADEF731C-E63A-44D5-AFDD-E532A275CAE2}" dt="2024-05-16T07:26:41.764" v="19" actId="20577"/>
          <ac:spMkLst>
            <pc:docMk/>
            <pc:sldMk cId="2511078486" sldId="260"/>
            <ac:spMk id="83" creationId="{00000000-0000-0000-0000-000000000000}"/>
          </ac:spMkLst>
        </pc:spChg>
        <pc:picChg chg="add mod">
          <ac:chgData name="동건 김" userId="3ee063029916cd38" providerId="LiveId" clId="{ADEF731C-E63A-44D5-AFDD-E532A275CAE2}" dt="2024-05-16T07:28:08.371" v="268" actId="14100"/>
          <ac:picMkLst>
            <pc:docMk/>
            <pc:sldMk cId="2511078486" sldId="260"/>
            <ac:picMk id="3" creationId="{AFE97376-327A-8A98-BC24-8672464893CB}"/>
          </ac:picMkLst>
        </pc:picChg>
        <pc:picChg chg="add mod">
          <ac:chgData name="동건 김" userId="3ee063029916cd38" providerId="LiveId" clId="{ADEF731C-E63A-44D5-AFDD-E532A275CAE2}" dt="2024-05-16T07:31:04.237" v="325" actId="1076"/>
          <ac:picMkLst>
            <pc:docMk/>
            <pc:sldMk cId="2511078486" sldId="260"/>
            <ac:picMk id="7" creationId="{402DBA58-1084-9508-4FAF-C05D8E402DA5}"/>
          </ac:picMkLst>
        </pc:picChg>
        <pc:picChg chg="add mod">
          <ac:chgData name="동건 김" userId="3ee063029916cd38" providerId="LiveId" clId="{ADEF731C-E63A-44D5-AFDD-E532A275CAE2}" dt="2024-05-16T07:31:10.863" v="328" actId="1076"/>
          <ac:picMkLst>
            <pc:docMk/>
            <pc:sldMk cId="2511078486" sldId="260"/>
            <ac:picMk id="9" creationId="{6935BCF1-604E-F43C-3FDB-1B5C383A876F}"/>
          </ac:picMkLst>
        </pc:picChg>
      </pc:sldChg>
      <pc:sldChg chg="delSp modSp add del mod">
        <pc:chgData name="동건 김" userId="3ee063029916cd38" providerId="LiveId" clId="{ADEF731C-E63A-44D5-AFDD-E532A275CAE2}" dt="2024-05-16T07:32:26.286" v="380" actId="47"/>
        <pc:sldMkLst>
          <pc:docMk/>
          <pc:sldMk cId="1319998860" sldId="261"/>
        </pc:sldMkLst>
        <pc:spChg chg="del mod">
          <ac:chgData name="동건 김" userId="3ee063029916cd38" providerId="LiveId" clId="{ADEF731C-E63A-44D5-AFDD-E532A275CAE2}" dt="2024-05-16T07:32:12.538" v="357" actId="478"/>
          <ac:spMkLst>
            <pc:docMk/>
            <pc:sldMk cId="1319998860" sldId="261"/>
            <ac:spMk id="4" creationId="{779411E1-AD8D-A23D-7615-FE7218FA7026}"/>
          </ac:spMkLst>
        </pc:spChg>
        <pc:spChg chg="del mod">
          <ac:chgData name="동건 김" userId="3ee063029916cd38" providerId="LiveId" clId="{ADEF731C-E63A-44D5-AFDD-E532A275CAE2}" dt="2024-05-16T07:32:24.729" v="379" actId="478"/>
          <ac:spMkLst>
            <pc:docMk/>
            <pc:sldMk cId="1319998860" sldId="261"/>
            <ac:spMk id="5" creationId="{BB2E02A4-6DDF-9449-56DA-78ADD557C556}"/>
          </ac:spMkLst>
        </pc:spChg>
        <pc:spChg chg="del">
          <ac:chgData name="동건 김" userId="3ee063029916cd38" providerId="LiveId" clId="{ADEF731C-E63A-44D5-AFDD-E532A275CAE2}" dt="2024-05-16T07:32:10.965" v="354" actId="478"/>
          <ac:spMkLst>
            <pc:docMk/>
            <pc:sldMk cId="1319998860" sldId="261"/>
            <ac:spMk id="83" creationId="{00000000-0000-0000-0000-000000000000}"/>
          </ac:spMkLst>
        </pc:spChg>
        <pc:picChg chg="del">
          <ac:chgData name="동건 김" userId="3ee063029916cd38" providerId="LiveId" clId="{ADEF731C-E63A-44D5-AFDD-E532A275CAE2}" dt="2024-05-16T07:32:11.303" v="355" actId="478"/>
          <ac:picMkLst>
            <pc:docMk/>
            <pc:sldMk cId="1319998860" sldId="261"/>
            <ac:picMk id="3" creationId="{AFE97376-327A-8A98-BC24-8672464893CB}"/>
          </ac:picMkLst>
        </pc:picChg>
      </pc:sldChg>
      <pc:sldChg chg="addSp delSp modSp add del mod">
        <pc:chgData name="동건 김" userId="3ee063029916cd38" providerId="LiveId" clId="{ADEF731C-E63A-44D5-AFDD-E532A275CAE2}" dt="2024-05-16T07:37:05.558" v="512" actId="47"/>
        <pc:sldMkLst>
          <pc:docMk/>
          <pc:sldMk cId="1946645684" sldId="261"/>
        </pc:sldMkLst>
        <pc:spChg chg="del">
          <ac:chgData name="동건 김" userId="3ee063029916cd38" providerId="LiveId" clId="{ADEF731C-E63A-44D5-AFDD-E532A275CAE2}" dt="2024-05-16T07:32:40.429" v="442" actId="478"/>
          <ac:spMkLst>
            <pc:docMk/>
            <pc:sldMk cId="1946645684" sldId="261"/>
            <ac:spMk id="4" creationId="{779411E1-AD8D-A23D-7615-FE7218FA7026}"/>
          </ac:spMkLst>
        </pc:spChg>
        <pc:spChg chg="mod">
          <ac:chgData name="동건 김" userId="3ee063029916cd38" providerId="LiveId" clId="{ADEF731C-E63A-44D5-AFDD-E532A275CAE2}" dt="2024-05-16T07:32:37.332" v="438" actId="20577"/>
          <ac:spMkLst>
            <pc:docMk/>
            <pc:sldMk cId="1946645684" sldId="261"/>
            <ac:spMk id="5" creationId="{BB2E02A4-6DDF-9449-56DA-78ADD557C556}"/>
          </ac:spMkLst>
        </pc:spChg>
        <pc:spChg chg="mod">
          <ac:chgData name="동건 김" userId="3ee063029916cd38" providerId="LiveId" clId="{ADEF731C-E63A-44D5-AFDD-E532A275CAE2}" dt="2024-05-16T07:33:51.682" v="469" actId="1076"/>
          <ac:spMkLst>
            <pc:docMk/>
            <pc:sldMk cId="1946645684" sldId="261"/>
            <ac:spMk id="10" creationId="{DBFAAC43-ED0E-6403-C58A-8CAC981ADB01}"/>
          </ac:spMkLst>
        </pc:spChg>
        <pc:spChg chg="add mod">
          <ac:chgData name="동건 김" userId="3ee063029916cd38" providerId="LiveId" clId="{ADEF731C-E63A-44D5-AFDD-E532A275CAE2}" dt="2024-05-16T07:33:56.088" v="473" actId="1076"/>
          <ac:spMkLst>
            <pc:docMk/>
            <pc:sldMk cId="1946645684" sldId="261"/>
            <ac:spMk id="12" creationId="{72053668-9155-7C5F-C231-BCD88346ED7B}"/>
          </ac:spMkLst>
        </pc:spChg>
        <pc:spChg chg="add mod">
          <ac:chgData name="동건 김" userId="3ee063029916cd38" providerId="LiveId" clId="{ADEF731C-E63A-44D5-AFDD-E532A275CAE2}" dt="2024-05-16T07:34:02.482" v="482"/>
          <ac:spMkLst>
            <pc:docMk/>
            <pc:sldMk cId="1946645684" sldId="261"/>
            <ac:spMk id="13" creationId="{3E5562B4-65E2-D42E-4ABE-DC9B7221C125}"/>
          </ac:spMkLst>
        </pc:spChg>
        <pc:spChg chg="add mod">
          <ac:chgData name="동건 김" userId="3ee063029916cd38" providerId="LiveId" clId="{ADEF731C-E63A-44D5-AFDD-E532A275CAE2}" dt="2024-05-16T07:34:05.725" v="484" actId="1076"/>
          <ac:spMkLst>
            <pc:docMk/>
            <pc:sldMk cId="1946645684" sldId="261"/>
            <ac:spMk id="14" creationId="{7D8F714A-C92C-DA95-C3E6-603C05D1D7B4}"/>
          </ac:spMkLst>
        </pc:spChg>
        <pc:spChg chg="mod">
          <ac:chgData name="동건 김" userId="3ee063029916cd38" providerId="LiveId" clId="{ADEF731C-E63A-44D5-AFDD-E532A275CAE2}" dt="2024-05-16T07:32:32.130" v="396" actId="20577"/>
          <ac:spMkLst>
            <pc:docMk/>
            <pc:sldMk cId="1946645684" sldId="261"/>
            <ac:spMk id="83" creationId="{00000000-0000-0000-0000-000000000000}"/>
          </ac:spMkLst>
        </pc:spChg>
        <pc:picChg chg="del">
          <ac:chgData name="동건 김" userId="3ee063029916cd38" providerId="LiveId" clId="{ADEF731C-E63A-44D5-AFDD-E532A275CAE2}" dt="2024-05-16T07:32:37.960" v="439" actId="478"/>
          <ac:picMkLst>
            <pc:docMk/>
            <pc:sldMk cId="1946645684" sldId="261"/>
            <ac:picMk id="3" creationId="{AFE97376-327A-8A98-BC24-8672464893CB}"/>
          </ac:picMkLst>
        </pc:picChg>
        <pc:picChg chg="add mod ord">
          <ac:chgData name="동건 김" userId="3ee063029916cd38" providerId="LiveId" clId="{ADEF731C-E63A-44D5-AFDD-E532A275CAE2}" dt="2024-05-16T07:33:53.658" v="472" actId="1076"/>
          <ac:picMkLst>
            <pc:docMk/>
            <pc:sldMk cId="1946645684" sldId="261"/>
            <ac:picMk id="6" creationId="{D449413C-F797-3F6D-D0BC-C1808FFF4459}"/>
          </ac:picMkLst>
        </pc:picChg>
        <pc:picChg chg="del">
          <ac:chgData name="동건 김" userId="3ee063029916cd38" providerId="LiveId" clId="{ADEF731C-E63A-44D5-AFDD-E532A275CAE2}" dt="2024-05-16T07:32:38.377" v="440" actId="478"/>
          <ac:picMkLst>
            <pc:docMk/>
            <pc:sldMk cId="1946645684" sldId="261"/>
            <ac:picMk id="7" creationId="{402DBA58-1084-9508-4FAF-C05D8E402DA5}"/>
          </ac:picMkLst>
        </pc:picChg>
        <pc:picChg chg="del">
          <ac:chgData name="동건 김" userId="3ee063029916cd38" providerId="LiveId" clId="{ADEF731C-E63A-44D5-AFDD-E532A275CAE2}" dt="2024-05-16T07:32:38.615" v="441" actId="478"/>
          <ac:picMkLst>
            <pc:docMk/>
            <pc:sldMk cId="1946645684" sldId="261"/>
            <ac:picMk id="9" creationId="{6935BCF1-604E-F43C-3FDB-1B5C383A876F}"/>
          </ac:picMkLst>
        </pc:picChg>
        <pc:picChg chg="add mod ord">
          <ac:chgData name="동건 김" userId="3ee063029916cd38" providerId="LiveId" clId="{ADEF731C-E63A-44D5-AFDD-E532A275CAE2}" dt="2024-05-16T07:33:45.896" v="457" actId="167"/>
          <ac:picMkLst>
            <pc:docMk/>
            <pc:sldMk cId="1946645684" sldId="261"/>
            <ac:picMk id="11" creationId="{69F5D50A-6D0A-EE2E-78D8-D3D5AB393B47}"/>
          </ac:picMkLst>
        </pc:picChg>
        <pc:picChg chg="add mod">
          <ac:chgData name="동건 김" userId="3ee063029916cd38" providerId="LiveId" clId="{ADEF731C-E63A-44D5-AFDD-E532A275CAE2}" dt="2024-05-16T07:35:30.448" v="494" actId="208"/>
          <ac:picMkLst>
            <pc:docMk/>
            <pc:sldMk cId="1946645684" sldId="261"/>
            <ac:picMk id="16" creationId="{E2D5B7D1-0CF6-F260-7267-5ACE3263E3B6}"/>
          </ac:picMkLst>
        </pc:picChg>
        <pc:picChg chg="add mod">
          <ac:chgData name="동건 김" userId="3ee063029916cd38" providerId="LiveId" clId="{ADEF731C-E63A-44D5-AFDD-E532A275CAE2}" dt="2024-05-16T07:35:26.909" v="493" actId="208"/>
          <ac:picMkLst>
            <pc:docMk/>
            <pc:sldMk cId="1946645684" sldId="261"/>
            <ac:picMk id="18" creationId="{9CBFB7BF-79FB-F6BA-3C67-797214B0BFB8}"/>
          </ac:picMkLst>
        </pc:picChg>
      </pc:sldChg>
      <pc:sldChg chg="modSp add mod">
        <pc:chgData name="동건 김" userId="3ee063029916cd38" providerId="LiveId" clId="{ADEF731C-E63A-44D5-AFDD-E532A275CAE2}" dt="2024-05-16T07:36:33.575" v="510" actId="20577"/>
        <pc:sldMkLst>
          <pc:docMk/>
          <pc:sldMk cId="4153153467" sldId="262"/>
        </pc:sldMkLst>
        <pc:spChg chg="mod">
          <ac:chgData name="동건 김" userId="3ee063029916cd38" providerId="LiveId" clId="{ADEF731C-E63A-44D5-AFDD-E532A275CAE2}" dt="2024-05-16T07:36:33.575" v="510" actId="20577"/>
          <ac:spMkLst>
            <pc:docMk/>
            <pc:sldMk cId="4153153467" sldId="262"/>
            <ac:spMk id="75" creationId="{00000000-0000-0000-0000-000000000000}"/>
          </ac:spMkLst>
        </pc:spChg>
      </pc:sldChg>
    </pc:docChg>
  </pc:docChgLst>
  <pc:docChgLst>
    <pc:chgData name="동건 김" userId="3ee063029916cd38" providerId="LiveId" clId="{EF1A8059-BC01-48D8-9EAB-D2F4543295C4}"/>
    <pc:docChg chg="undo custSel addSld delSld modSld">
      <pc:chgData name="동건 김" userId="3ee063029916cd38" providerId="LiveId" clId="{EF1A8059-BC01-48D8-9EAB-D2F4543295C4}" dt="2024-03-21T09:43:08.308" v="680" actId="20577"/>
      <pc:docMkLst>
        <pc:docMk/>
      </pc:docMkLst>
      <pc:sldChg chg="modSp mod">
        <pc:chgData name="동건 김" userId="3ee063029916cd38" providerId="LiveId" clId="{EF1A8059-BC01-48D8-9EAB-D2F4543295C4}" dt="2024-03-21T09:25:42.253" v="1" actId="20577"/>
        <pc:sldMkLst>
          <pc:docMk/>
          <pc:sldMk cId="0" sldId="256"/>
        </pc:sldMkLst>
        <pc:spChg chg="mod">
          <ac:chgData name="동건 김" userId="3ee063029916cd38" providerId="LiveId" clId="{EF1A8059-BC01-48D8-9EAB-D2F4543295C4}" dt="2024-03-21T09:25:42.253" v="1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del mod">
        <pc:chgData name="동건 김" userId="3ee063029916cd38" providerId="LiveId" clId="{EF1A8059-BC01-48D8-9EAB-D2F4543295C4}" dt="2024-03-21T09:43:03.640" v="673" actId="47"/>
        <pc:sldMkLst>
          <pc:docMk/>
          <pc:sldMk cId="0" sldId="259"/>
        </pc:sldMkLst>
        <pc:spChg chg="add del mod">
          <ac:chgData name="동건 김" userId="3ee063029916cd38" providerId="LiveId" clId="{EF1A8059-BC01-48D8-9EAB-D2F4543295C4}" dt="2024-03-21T09:28:07.048" v="61" actId="478"/>
          <ac:spMkLst>
            <pc:docMk/>
            <pc:sldMk cId="0" sldId="259"/>
            <ac:spMk id="2" creationId="{2B5BF83B-BAF6-50F3-CE6E-BD3295A3DA4A}"/>
          </ac:spMkLst>
        </pc:spChg>
        <pc:spChg chg="add mod">
          <ac:chgData name="동건 김" userId="3ee063029916cd38" providerId="LiveId" clId="{EF1A8059-BC01-48D8-9EAB-D2F4543295C4}" dt="2024-03-21T09:29:00.117" v="172" actId="14100"/>
          <ac:spMkLst>
            <pc:docMk/>
            <pc:sldMk cId="0" sldId="259"/>
            <ac:spMk id="3" creationId="{0CCDE9C9-74DA-1AA8-203A-622F66055903}"/>
          </ac:spMkLst>
        </pc:spChg>
        <pc:spChg chg="add mod">
          <ac:chgData name="동건 김" userId="3ee063029916cd38" providerId="LiveId" clId="{EF1A8059-BC01-48D8-9EAB-D2F4543295C4}" dt="2024-03-21T09:42:10.789" v="671" actId="5793"/>
          <ac:spMkLst>
            <pc:docMk/>
            <pc:sldMk cId="0" sldId="259"/>
            <ac:spMk id="4" creationId="{6742045C-1BE2-91F1-158B-84DDCF2911C4}"/>
          </ac:spMkLst>
        </pc:spChg>
        <pc:spChg chg="add mod">
          <ac:chgData name="동건 김" userId="3ee063029916cd38" providerId="LiveId" clId="{EF1A8059-BC01-48D8-9EAB-D2F4543295C4}" dt="2024-03-21T09:42:26.479" v="672" actId="1076"/>
          <ac:spMkLst>
            <pc:docMk/>
            <pc:sldMk cId="0" sldId="259"/>
            <ac:spMk id="5" creationId="{93065CC9-EF1C-A939-30FB-7905C778BCC5}"/>
          </ac:spMkLst>
        </pc:spChg>
        <pc:spChg chg="add mod">
          <ac:chgData name="동건 김" userId="3ee063029916cd38" providerId="LiveId" clId="{EF1A8059-BC01-48D8-9EAB-D2F4543295C4}" dt="2024-03-21T09:42:26.479" v="672" actId="1076"/>
          <ac:spMkLst>
            <pc:docMk/>
            <pc:sldMk cId="0" sldId="259"/>
            <ac:spMk id="6" creationId="{1B252F38-ABF7-9A9C-6A20-E15FD95A61A1}"/>
          </ac:spMkLst>
        </pc:spChg>
        <pc:spChg chg="add mod">
          <ac:chgData name="동건 김" userId="3ee063029916cd38" providerId="LiveId" clId="{EF1A8059-BC01-48D8-9EAB-D2F4543295C4}" dt="2024-03-21T09:42:26.479" v="672" actId="1076"/>
          <ac:spMkLst>
            <pc:docMk/>
            <pc:sldMk cId="0" sldId="259"/>
            <ac:spMk id="7" creationId="{82CB2A5C-B773-9A95-474A-5A063ADF53D9}"/>
          </ac:spMkLst>
        </pc:spChg>
        <pc:spChg chg="add mod">
          <ac:chgData name="동건 김" userId="3ee063029916cd38" providerId="LiveId" clId="{EF1A8059-BC01-48D8-9EAB-D2F4543295C4}" dt="2024-03-21T09:42:26.479" v="672" actId="1076"/>
          <ac:spMkLst>
            <pc:docMk/>
            <pc:sldMk cId="0" sldId="259"/>
            <ac:spMk id="8" creationId="{B9A4E77D-AD30-DD02-8B5D-E5BD88977C6A}"/>
          </ac:spMkLst>
        </pc:spChg>
        <pc:spChg chg="add mod">
          <ac:chgData name="동건 김" userId="3ee063029916cd38" providerId="LiveId" clId="{EF1A8059-BC01-48D8-9EAB-D2F4543295C4}" dt="2024-03-21T09:42:26.479" v="672" actId="1076"/>
          <ac:spMkLst>
            <pc:docMk/>
            <pc:sldMk cId="0" sldId="259"/>
            <ac:spMk id="9" creationId="{4F6C810E-BE34-65F1-5510-B5D82B94A7A5}"/>
          </ac:spMkLst>
        </pc:spChg>
        <pc:spChg chg="mod">
          <ac:chgData name="동건 김" userId="3ee063029916cd38" providerId="LiveId" clId="{EF1A8059-BC01-48D8-9EAB-D2F4543295C4}" dt="2024-03-21T09:27:30.423" v="58" actId="20577"/>
          <ac:spMkLst>
            <pc:docMk/>
            <pc:sldMk cId="0" sldId="259"/>
            <ac:spMk id="83" creationId="{00000000-0000-0000-0000-000000000000}"/>
          </ac:spMkLst>
        </pc:spChg>
        <pc:picChg chg="add del mod">
          <ac:chgData name="동건 김" userId="3ee063029916cd38" providerId="LiveId" clId="{EF1A8059-BC01-48D8-9EAB-D2F4543295C4}" dt="2024-03-21T09:39:08.178" v="519" actId="478"/>
          <ac:picMkLst>
            <pc:docMk/>
            <pc:sldMk cId="0" sldId="259"/>
            <ac:picMk id="1026" creationId="{331614B9-5A63-FB54-DC08-08019CC745E2}"/>
          </ac:picMkLst>
        </pc:picChg>
        <pc:picChg chg="add mod">
          <ac:chgData name="동건 김" userId="3ee063029916cd38" providerId="LiveId" clId="{EF1A8059-BC01-48D8-9EAB-D2F4543295C4}" dt="2024-03-21T09:42:26.479" v="672" actId="1076"/>
          <ac:picMkLst>
            <pc:docMk/>
            <pc:sldMk cId="0" sldId="259"/>
            <ac:picMk id="1028" creationId="{372536DC-1AF6-3E94-4D83-1A96E3F919FF}"/>
          </ac:picMkLst>
        </pc:picChg>
      </pc:sldChg>
      <pc:sldChg chg="addSp modSp add mod">
        <pc:chgData name="동건 김" userId="3ee063029916cd38" providerId="LiveId" clId="{EF1A8059-BC01-48D8-9EAB-D2F4543295C4}" dt="2024-03-21T09:43:08.308" v="680" actId="20577"/>
        <pc:sldMkLst>
          <pc:docMk/>
          <pc:sldMk cId="2511078486" sldId="260"/>
        </pc:sldMkLst>
        <pc:spChg chg="add mod">
          <ac:chgData name="동건 김" userId="3ee063029916cd38" providerId="LiveId" clId="{EF1A8059-BC01-48D8-9EAB-D2F4543295C4}" dt="2024-03-21T09:28:15.748" v="63"/>
          <ac:spMkLst>
            <pc:docMk/>
            <pc:sldMk cId="2511078486" sldId="260"/>
            <ac:spMk id="2" creationId="{BAE2CAE8-45F1-6621-FFEE-515A961BAEED}"/>
          </ac:spMkLst>
        </pc:spChg>
        <pc:spChg chg="mod">
          <ac:chgData name="동건 김" userId="3ee063029916cd38" providerId="LiveId" clId="{EF1A8059-BC01-48D8-9EAB-D2F4543295C4}" dt="2024-03-21T09:43:08.308" v="680" actId="20577"/>
          <ac:spMkLst>
            <pc:docMk/>
            <pc:sldMk cId="2511078486" sldId="260"/>
            <ac:spMk id="8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73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78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500" b="1" dirty="0">
                <a:solidFill>
                  <a:srgbClr val="19264B"/>
                </a:solidFill>
              </a:rPr>
              <a:t>CS231n</a:t>
            </a:r>
            <a:r>
              <a:rPr lang="ko" sz="2500" b="1" dirty="0">
                <a:solidFill>
                  <a:srgbClr val="19264B"/>
                </a:solidFill>
              </a:rPr>
              <a:t> 스터디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4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9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10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김동건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이곳에 만나서 찍은 사진을 넣어주세요.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(비대면일 경우엔 화면 캡쳐 이용)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얼굴이 나오게 찍어주셔야 합니다:D</a:t>
            </a: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94279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김</a:t>
            </a:r>
            <a:r>
              <a:rPr lang="ko-KR" altLang="en-US" dirty="0"/>
              <a:t>동건 </a:t>
            </a:r>
            <a:r>
              <a:rPr lang="en-US" altLang="ko-KR" dirty="0"/>
              <a:t>AI</a:t>
            </a:r>
            <a:r>
              <a:rPr lang="ko-KR" altLang="en-US" dirty="0"/>
              <a:t>학과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</a:t>
            </a:r>
            <a:r>
              <a:rPr lang="ko-KR" altLang="en-US" dirty="0"/>
              <a:t>나영은 역사학과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 </a:t>
            </a:r>
            <a:r>
              <a:rPr lang="ko-KR" altLang="en-US" dirty="0" err="1"/>
              <a:t>송채린</a:t>
            </a:r>
            <a:r>
              <a:rPr lang="ko-KR" altLang="en-US" dirty="0"/>
              <a:t> 응용통계학과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스터디원</a:t>
            </a:r>
            <a:r>
              <a:rPr lang="ko-KR" altLang="en-US" dirty="0"/>
              <a:t> </a:t>
            </a:r>
            <a:r>
              <a:rPr lang="en-US" altLang="ko-KR" dirty="0"/>
              <a:t>4: </a:t>
            </a:r>
            <a:r>
              <a:rPr lang="ko-KR" altLang="en-US" dirty="0" err="1"/>
              <a:t>최형용</a:t>
            </a:r>
            <a:r>
              <a:rPr lang="ko-KR" altLang="en-US" dirty="0"/>
              <a:t> 국어국문학과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9A25F103-67AC-775C-2C9B-08642FE39981}"/>
              </a:ext>
            </a:extLst>
          </p:cNvPr>
          <p:cNvSpPr txBox="1"/>
          <p:nvPr/>
        </p:nvSpPr>
        <p:spPr>
          <a:xfrm>
            <a:off x="1408975" y="1127184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계획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계획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B5FC8325-46DE-A317-F8CD-9E4614E73115}"/>
              </a:ext>
            </a:extLst>
          </p:cNvPr>
          <p:cNvSpPr txBox="1"/>
          <p:nvPr/>
        </p:nvSpPr>
        <p:spPr>
          <a:xfrm>
            <a:off x="1408975" y="1308361"/>
            <a:ext cx="7219768" cy="266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매주 화요일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6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시 대면 스터디 진행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방식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매주 모임 전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강 분량의 강의를 듣기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진행 중 서로 공부하며 생긴 문제들 질의응답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공부하며 어려웠던 파트를 정리하여 발표하며 설명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15315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계획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94CC07D-1F39-F0CF-4A46-306AA6453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678756"/>
              </p:ext>
            </p:extLst>
          </p:nvPr>
        </p:nvGraphicFramePr>
        <p:xfrm>
          <a:off x="1480457" y="1080947"/>
          <a:ext cx="677091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029">
                  <a:extLst>
                    <a:ext uri="{9D8B030D-6E8A-4147-A177-3AD203B41FA5}">
                      <a16:colId xmlns:a16="http://schemas.microsoft.com/office/drawing/2014/main" val="48566502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152252602"/>
                    </a:ext>
                  </a:extLst>
                </a:gridCol>
                <a:gridCol w="2503714">
                  <a:extLst>
                    <a:ext uri="{9D8B030D-6E8A-4147-A177-3AD203B41FA5}">
                      <a16:colId xmlns:a16="http://schemas.microsoft.com/office/drawing/2014/main" val="3444225711"/>
                    </a:ext>
                  </a:extLst>
                </a:gridCol>
                <a:gridCol w="2612570">
                  <a:extLst>
                    <a:ext uri="{9D8B030D-6E8A-4147-A177-3AD203B41FA5}">
                      <a16:colId xmlns:a16="http://schemas.microsoft.com/office/drawing/2014/main" val="535607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6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9/10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스터디 계획 회의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1, 2, 3, 4</a:t>
                      </a:r>
                      <a:r>
                        <a:rPr lang="ko-KR" altLang="en-US" dirty="0"/>
                        <a:t>강 강의 공부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308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9/24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1, 2, 3, 4</a:t>
                      </a:r>
                      <a:r>
                        <a:rPr lang="ko-KR" altLang="en-US" dirty="0"/>
                        <a:t>강 질의응답 및 발표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5, 6</a:t>
                      </a:r>
                      <a:r>
                        <a:rPr lang="ko-KR" altLang="en-US" dirty="0"/>
                        <a:t>강 강의 공부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13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10/1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5, 6</a:t>
                      </a:r>
                      <a:r>
                        <a:rPr lang="ko-KR" altLang="en-US" dirty="0"/>
                        <a:t>강 질의응답 및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7, 8</a:t>
                      </a:r>
                      <a:r>
                        <a:rPr lang="ko-KR" altLang="en-US" dirty="0"/>
                        <a:t>강 강의 공부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73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10/29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7, 8</a:t>
                      </a:r>
                      <a:r>
                        <a:rPr lang="ko-KR" altLang="en-US" dirty="0"/>
                        <a:t>강 질의응답 및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9, 10</a:t>
                      </a:r>
                      <a:r>
                        <a:rPr lang="ko-KR" altLang="en-US" dirty="0"/>
                        <a:t>강 강의 공부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11/5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9, 10</a:t>
                      </a:r>
                      <a:r>
                        <a:rPr lang="ko-KR" altLang="en-US" dirty="0"/>
                        <a:t>강 질의응답 및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11, 12</a:t>
                      </a:r>
                      <a:r>
                        <a:rPr lang="ko-KR" altLang="en-US" dirty="0"/>
                        <a:t>강 강의 공부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40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11/12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11, 12</a:t>
                      </a:r>
                      <a:r>
                        <a:rPr lang="ko-KR" altLang="en-US" dirty="0"/>
                        <a:t>강 질의응답 및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13, 14</a:t>
                      </a:r>
                      <a:r>
                        <a:rPr lang="ko-KR" altLang="en-US" dirty="0"/>
                        <a:t>강 강의 공부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8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11/19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13, 14</a:t>
                      </a:r>
                      <a:r>
                        <a:rPr lang="ko-KR" altLang="en-US" dirty="0"/>
                        <a:t>강 질의응답 및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15, 16</a:t>
                      </a:r>
                      <a:r>
                        <a:rPr lang="ko-KR" altLang="en-US" dirty="0"/>
                        <a:t>강 강의 공부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90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11/26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15, 16</a:t>
                      </a:r>
                      <a:r>
                        <a:rPr lang="ko-KR" altLang="en-US" dirty="0"/>
                        <a:t>강 질의응답 및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430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0587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222</Words>
  <Application>Microsoft Office PowerPoint</Application>
  <PresentationFormat>화면 슬라이드 쇼(16:9)</PresentationFormat>
  <Paragraphs>62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김동건</dc:creator>
  <cp:lastModifiedBy>동건 김</cp:lastModifiedBy>
  <cp:revision>4</cp:revision>
  <dcterms:modified xsi:type="dcterms:W3CDTF">2024-09-10T11:16:18Z</dcterms:modified>
</cp:coreProperties>
</file>