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B2379-AE34-4FB1-87F9-04F2C85C2171}" v="7" dt="2024-09-13T13:56:14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A65B2379-AE34-4FB1-87F9-04F2C85C2171}"/>
    <pc:docChg chg="custSel modSld">
      <pc:chgData name="김대현" userId="7e0cdd83-4095-47fd-b885-60cdf5e65eca" providerId="ADAL" clId="{A65B2379-AE34-4FB1-87F9-04F2C85C2171}" dt="2024-09-13T14:00:26.992" v="472" actId="20577"/>
      <pc:docMkLst>
        <pc:docMk/>
      </pc:docMkLst>
      <pc:sldChg chg="modSp mod">
        <pc:chgData name="김대현" userId="7e0cdd83-4095-47fd-b885-60cdf5e65eca" providerId="ADAL" clId="{A65B2379-AE34-4FB1-87F9-04F2C85C2171}" dt="2024-09-13T13:50:36.953" v="7" actId="20577"/>
        <pc:sldMkLst>
          <pc:docMk/>
          <pc:sldMk cId="0" sldId="256"/>
        </pc:sldMkLst>
        <pc:spChg chg="mod">
          <ac:chgData name="김대현" userId="7e0cdd83-4095-47fd-b885-60cdf5e65eca" providerId="ADAL" clId="{A65B2379-AE34-4FB1-87F9-04F2C85C2171}" dt="2024-09-13T13:50:36.953" v="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김대현" userId="7e0cdd83-4095-47fd-b885-60cdf5e65eca" providerId="ADAL" clId="{A65B2379-AE34-4FB1-87F9-04F2C85C2171}" dt="2024-09-13T14:00:26.992" v="472" actId="20577"/>
        <pc:sldMkLst>
          <pc:docMk/>
          <pc:sldMk cId="0" sldId="257"/>
        </pc:sldMkLst>
        <pc:spChg chg="mod">
          <ac:chgData name="김대현" userId="7e0cdd83-4095-47fd-b885-60cdf5e65eca" providerId="ADAL" clId="{A65B2379-AE34-4FB1-87F9-04F2C85C2171}" dt="2024-09-13T14:00:26.992" v="472" actId="20577"/>
          <ac:spMkLst>
            <pc:docMk/>
            <pc:sldMk cId="0" sldId="257"/>
            <ac:spMk id="65" creationId="{00000000-0000-0000-0000-000000000000}"/>
          </ac:spMkLst>
        </pc:spChg>
        <pc:spChg chg="mod">
          <ac:chgData name="김대현" userId="7e0cdd83-4095-47fd-b885-60cdf5e65eca" providerId="ADAL" clId="{A65B2379-AE34-4FB1-87F9-04F2C85C2171}" dt="2024-09-13T14:00:20.523" v="427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">
        <pc:chgData name="김대현" userId="7e0cdd83-4095-47fd-b885-60cdf5e65eca" providerId="ADAL" clId="{A65B2379-AE34-4FB1-87F9-04F2C85C2171}" dt="2024-09-13T13:56:57.175" v="229" actId="20577"/>
        <pc:sldMkLst>
          <pc:docMk/>
          <pc:sldMk cId="0" sldId="258"/>
        </pc:sldMkLst>
        <pc:spChg chg="del mod">
          <ac:chgData name="김대현" userId="7e0cdd83-4095-47fd-b885-60cdf5e65eca" providerId="ADAL" clId="{A65B2379-AE34-4FB1-87F9-04F2C85C2171}" dt="2024-09-13T13:54:51.525" v="17"/>
          <ac:spMkLst>
            <pc:docMk/>
            <pc:sldMk cId="0" sldId="258"/>
            <ac:spMk id="2" creationId="{0A08308B-470E-697E-458D-70EFC0F93255}"/>
          </ac:spMkLst>
        </pc:spChg>
        <pc:spChg chg="del">
          <ac:chgData name="김대현" userId="7e0cdd83-4095-47fd-b885-60cdf5e65eca" providerId="ADAL" clId="{A65B2379-AE34-4FB1-87F9-04F2C85C2171}" dt="2024-09-13T13:54:51.521" v="15" actId="478"/>
          <ac:spMkLst>
            <pc:docMk/>
            <pc:sldMk cId="0" sldId="258"/>
            <ac:spMk id="3" creationId="{61E045AE-0E94-9E7C-4F06-34B380F839AB}"/>
          </ac:spMkLst>
        </pc:spChg>
        <pc:spChg chg="add mod">
          <ac:chgData name="김대현" userId="7e0cdd83-4095-47fd-b885-60cdf5e65eca" providerId="ADAL" clId="{A65B2379-AE34-4FB1-87F9-04F2C85C2171}" dt="2024-09-13T13:56:57.175" v="229" actId="20577"/>
          <ac:spMkLst>
            <pc:docMk/>
            <pc:sldMk cId="0" sldId="258"/>
            <ac:spMk id="8" creationId="{3780353C-278C-F085-592A-24C38B96370E}"/>
          </ac:spMkLst>
        </pc:spChg>
        <pc:picChg chg="add mod">
          <ac:chgData name="김대현" userId="7e0cdd83-4095-47fd-b885-60cdf5e65eca" providerId="ADAL" clId="{A65B2379-AE34-4FB1-87F9-04F2C85C2171}" dt="2024-09-13T13:55:26.298" v="23" actId="14100"/>
          <ac:picMkLst>
            <pc:docMk/>
            <pc:sldMk cId="0" sldId="258"/>
            <ac:picMk id="5" creationId="{0E518C1B-4B9E-F7DD-2B7B-5C2C77AADF76}"/>
          </ac:picMkLst>
        </pc:picChg>
        <pc:picChg chg="add mod">
          <ac:chgData name="김대현" userId="7e0cdd83-4095-47fd-b885-60cdf5e65eca" providerId="ADAL" clId="{A65B2379-AE34-4FB1-87F9-04F2C85C2171}" dt="2024-09-13T13:55:53.114" v="27" actId="1076"/>
          <ac:picMkLst>
            <pc:docMk/>
            <pc:sldMk cId="0" sldId="258"/>
            <ac:picMk id="7" creationId="{78286F2A-9CAD-39DB-6428-55DB1584EE72}"/>
          </ac:picMkLst>
        </pc:picChg>
        <pc:picChg chg="add mod">
          <ac:chgData name="김대현" userId="7e0cdd83-4095-47fd-b885-60cdf5e65eca" providerId="ADAL" clId="{A65B2379-AE34-4FB1-87F9-04F2C85C2171}" dt="2024-09-13T13:55:56.557" v="28" actId="1076"/>
          <ac:picMkLst>
            <pc:docMk/>
            <pc:sldMk cId="0" sldId="258"/>
            <ac:picMk id="1026" creationId="{486FE90F-54B0-01EB-0874-89C82A3A625D}"/>
          </ac:picMkLst>
        </pc:picChg>
      </pc:sldChg>
      <pc:sldChg chg="modSp mod">
        <pc:chgData name="김대현" userId="7e0cdd83-4095-47fd-b885-60cdf5e65eca" providerId="ADAL" clId="{A65B2379-AE34-4FB1-87F9-04F2C85C2171}" dt="2024-09-13T13:57:36.681" v="404" actId="20577"/>
        <pc:sldMkLst>
          <pc:docMk/>
          <pc:sldMk cId="0" sldId="259"/>
        </pc:sldMkLst>
        <pc:spChg chg="mod">
          <ac:chgData name="김대현" userId="7e0cdd83-4095-47fd-b885-60cdf5e65eca" providerId="ADAL" clId="{A65B2379-AE34-4FB1-87F9-04F2C85C2171}" dt="2024-09-13T13:57:36.681" v="404" actId="20577"/>
          <ac:spMkLst>
            <pc:docMk/>
            <pc:sldMk cId="0" sldId="259"/>
            <ac:spMk id="2" creationId="{EBF58C51-18AC-49B7-D830-3BF4FFD2BC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3354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논문구현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altLang="ko-Kore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소개 및 만남 인증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주제 선정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스터디 계획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줌 이용하여 미팅 진행함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김동영</a:t>
            </a:r>
            <a:r>
              <a:rPr lang="en-US" altLang="ko-KR" dirty="0"/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/>
              <a:t>김대현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배준학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18C1B-4B9E-F7DD-2B7B-5C2C77AA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21" y="845455"/>
            <a:ext cx="3750649" cy="1451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286F2A-9CAD-39DB-6428-55DB1584E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1" y="2458386"/>
            <a:ext cx="4333493" cy="2602551"/>
          </a:xfrm>
          <a:prstGeom prst="rect">
            <a:avLst/>
          </a:prstGeom>
        </p:spPr>
      </p:pic>
      <p:pic>
        <p:nvPicPr>
          <p:cNvPr id="1026" name="Picture 2" descr="Google JAX - Wikipedia">
            <a:extLst>
              <a:ext uri="{FF2B5EF4-FFF2-40B4-BE49-F238E27FC236}">
                <a16:creationId xmlns:a16="http://schemas.microsoft.com/office/drawing/2014/main" id="{486FE90F-54B0-01EB-0874-89C82A3A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14" y="839136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0353C-278C-F085-592A-24C38B96370E}"/>
              </a:ext>
            </a:extLst>
          </p:cNvPr>
          <p:cNvSpPr txBox="1"/>
          <p:nvPr/>
        </p:nvSpPr>
        <p:spPr>
          <a:xfrm>
            <a:off x="5657013" y="2690734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jax</a:t>
            </a:r>
            <a:r>
              <a:rPr lang="ko-KR" altLang="en-US" dirty="0"/>
              <a:t>를 이용한 다양한 딥러닝 논문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주제로는 </a:t>
            </a:r>
            <a:r>
              <a:rPr lang="en-US" altLang="ko-KR" dirty="0"/>
              <a:t>VIT </a:t>
            </a:r>
            <a:r>
              <a:rPr lang="ko-KR" altLang="en-US" dirty="0"/>
              <a:t>선정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58C51-18AC-49B7-D830-3BF4FFD2BCE3}"/>
              </a:ext>
            </a:extLst>
          </p:cNvPr>
          <p:cNvSpPr txBox="1"/>
          <p:nvPr/>
        </p:nvSpPr>
        <p:spPr>
          <a:xfrm>
            <a:off x="1818682" y="1542553"/>
            <a:ext cx="4423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dirty="0">
                <a:latin typeface="+mj-ea"/>
                <a:ea typeface="+mj-ea"/>
              </a:rPr>
              <a:t>21</a:t>
            </a:r>
            <a:r>
              <a:rPr lang="ko-KR" altLang="en-US" dirty="0">
                <a:latin typeface="+mj-ea"/>
                <a:ea typeface="+mj-ea"/>
              </a:rPr>
              <a:t>일 정오까지 </a:t>
            </a:r>
            <a:r>
              <a:rPr lang="en-US" altLang="ko-KR" dirty="0">
                <a:latin typeface="+mj-ea"/>
                <a:ea typeface="+mj-ea"/>
              </a:rPr>
              <a:t>VIT </a:t>
            </a:r>
            <a:r>
              <a:rPr lang="ko-KR" altLang="en-US" dirty="0">
                <a:latin typeface="+mj-ea"/>
                <a:ea typeface="+mj-ea"/>
              </a:rPr>
              <a:t>논문 각자 리뷰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dirty="0">
                <a:latin typeface="+mj-ea"/>
                <a:ea typeface="+mj-ea"/>
              </a:rPr>
              <a:t>21</a:t>
            </a:r>
            <a:r>
              <a:rPr lang="ko-KR" altLang="en-US" dirty="0">
                <a:latin typeface="+mj-ea"/>
                <a:ea typeface="+mj-ea"/>
              </a:rPr>
              <a:t>일 정오에 대면으로 만남 및 </a:t>
            </a:r>
            <a:r>
              <a:rPr lang="en-US" altLang="ko-KR" dirty="0" err="1">
                <a:latin typeface="+mj-ea"/>
                <a:ea typeface="+mj-ea"/>
              </a:rPr>
              <a:t>jax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공부 진행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</Words>
  <Application>Microsoft Office PowerPoint</Application>
  <PresentationFormat>화면 슬라이드 쇼(16:9)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김대현</cp:lastModifiedBy>
  <cp:revision>7</cp:revision>
  <dcterms:modified xsi:type="dcterms:W3CDTF">2024-09-13T14:00:29Z</dcterms:modified>
</cp:coreProperties>
</file>