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4" r:id="rId7"/>
    <p:sldId id="262" r:id="rId8"/>
    <p:sldId id="265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9" autoAdjust="0"/>
    <p:restoredTop sz="86426" autoAdjust="0"/>
  </p:normalViewPr>
  <p:slideViewPr>
    <p:cSldViewPr snapToGrid="0">
      <p:cViewPr varScale="1">
        <p:scale>
          <a:sx n="129" d="100"/>
          <a:sy n="129" d="100"/>
        </p:scale>
        <p:origin x="140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83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835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05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81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47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8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002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01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5782945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논문 구현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 2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임현오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64569" y="196478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Resnet</a:t>
            </a:r>
            <a:endParaRPr sz="24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7457429-3DAB-4C03-B148-769EE5909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282651" cy="22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1BA0B60-569B-4161-BB6A-D5CA358F9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091" y="295621"/>
            <a:ext cx="3650054" cy="4552257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0BC9D41-18A0-4BA7-8D60-FDCF48718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623" y="501161"/>
            <a:ext cx="3996839" cy="43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1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64569" y="196478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Resnet</a:t>
            </a:r>
            <a:endParaRPr sz="24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7457429-3DAB-4C03-B148-769EE5909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282651" cy="22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25DADEC-E5F0-41D3-9069-FF4CB6BC8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282" y="316999"/>
            <a:ext cx="3997811" cy="4204700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9495E87-45BB-48F1-AD0C-2CF731E96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386" y="197836"/>
            <a:ext cx="3759275" cy="48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64569" y="196478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Resnet</a:t>
            </a:r>
            <a:endParaRPr sz="24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7457429-3DAB-4C03-B148-769EE5909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282651" cy="22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 descr="텍스트, 폰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DB5E8115-546A-4149-832A-DB6CA711C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237" y="1746842"/>
            <a:ext cx="6425598" cy="16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5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606624" y="1269475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5005" y="31425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+mj-ea"/>
                <a:ea typeface="+mj-ea"/>
              </a:rPr>
              <a:t>스터디원 1 :</a:t>
            </a:r>
            <a:r>
              <a:rPr lang="en-US" altLang="ko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양지훈</a:t>
            </a:r>
            <a:endParaRPr lang="en-US" altLang="ko-KR"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ea"/>
                <a:ea typeface="+mj-ea"/>
              </a:rPr>
              <a:t>전자전기공학부</a:t>
            </a:r>
            <a:r>
              <a:rPr lang="ko" sz="1600" dirty="0">
                <a:latin typeface="+mj-ea"/>
                <a:ea typeface="+mj-ea"/>
              </a:rPr>
              <a:t> </a:t>
            </a:r>
            <a:endParaRPr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+mj-ea"/>
                <a:ea typeface="+mj-ea"/>
              </a:rPr>
              <a:t>스터디원 2 :</a:t>
            </a:r>
            <a:r>
              <a:rPr lang="en-US" altLang="ko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임현오</a:t>
            </a:r>
            <a:endParaRPr lang="en-US" altLang="ko-KR"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ea"/>
                <a:ea typeface="+mj-ea"/>
              </a:rPr>
              <a:t>응용통계학과</a:t>
            </a:r>
            <a:endParaRPr lang="en-US" altLang="ko-KR"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sz="1600" dirty="0">
                <a:latin typeface="+mj-ea"/>
                <a:ea typeface="+mj-ea"/>
              </a:rPr>
              <a:t>스터디원 2 :</a:t>
            </a:r>
            <a:r>
              <a:rPr lang="en-US" altLang="ko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정현석</a:t>
            </a:r>
            <a:endParaRPr lang="en-US" altLang="ko-KR"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ea"/>
                <a:ea typeface="+mj-ea"/>
              </a:rPr>
              <a:t>전자전기공학부</a:t>
            </a:r>
            <a:endParaRPr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62C775F-7941-42A5-80C7-3EA8C892E8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52"/>
          <a:stretch/>
        </p:blipFill>
        <p:spPr>
          <a:xfrm>
            <a:off x="1998407" y="329623"/>
            <a:ext cx="2573593" cy="4484254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B7783AB-E235-4525-8265-6FFED367E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74"/>
          <a:stretch/>
        </p:blipFill>
        <p:spPr>
          <a:xfrm>
            <a:off x="4572000" y="329625"/>
            <a:ext cx="816323" cy="4484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7F5EED-0D9D-4109-A875-21E02B17A667}"/>
              </a:ext>
            </a:extLst>
          </p:cNvPr>
          <p:cNvSpPr txBox="1"/>
          <p:nvPr/>
        </p:nvSpPr>
        <p:spPr>
          <a:xfrm>
            <a:off x="6223819" y="1771531"/>
            <a:ext cx="29201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Model</a:t>
            </a:r>
          </a:p>
          <a:p>
            <a:endParaRPr lang="en-US" altLang="ko-KR" dirty="0"/>
          </a:p>
          <a:p>
            <a:r>
              <a:rPr lang="en-US" altLang="ko-KR" dirty="0"/>
              <a:t>Object Detection</a:t>
            </a:r>
          </a:p>
          <a:p>
            <a:endParaRPr lang="en-US" altLang="ko-KR" dirty="0"/>
          </a:p>
          <a:p>
            <a:r>
              <a:rPr lang="en-US" altLang="ko-KR" dirty="0"/>
              <a:t>Segmentation</a:t>
            </a:r>
          </a:p>
          <a:p>
            <a:endParaRPr lang="en-US" altLang="ko-KR" dirty="0"/>
          </a:p>
          <a:p>
            <a:r>
              <a:rPr lang="en-US" altLang="ko-KR" dirty="0"/>
              <a:t>Image Generative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62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CA7D4-6F77-4D7C-8429-15B7F5DDD506}"/>
              </a:ext>
            </a:extLst>
          </p:cNvPr>
          <p:cNvSpPr txBox="1"/>
          <p:nvPr/>
        </p:nvSpPr>
        <p:spPr>
          <a:xfrm>
            <a:off x="1856086" y="871195"/>
            <a:ext cx="4572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ImageNet Classification with Deep Convolutional Neural Networks(</a:t>
            </a:r>
            <a:r>
              <a:rPr lang="en-US" altLang="ko-KR" sz="1200" b="1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AlexNet</a:t>
            </a:r>
            <a:r>
              <a:rPr lang="en-US" altLang="ko-KR" sz="12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- Going Deeper with Convolutions</a:t>
            </a:r>
          </a:p>
          <a:p>
            <a:pPr algn="l"/>
            <a:endParaRPr lang="en-US" altLang="ko-KR" sz="12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Very Deep Convolutional Networks for Large-Scale Image Recognition</a:t>
            </a:r>
          </a:p>
          <a:p>
            <a:pPr algn="l"/>
            <a:endParaRPr lang="en-US" altLang="ko-KR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- Batch Normalization: Accelerating Deep Network Training by Reducing Internal Covariate Shift</a:t>
            </a:r>
          </a:p>
          <a:p>
            <a:pPr algn="l"/>
            <a:endParaRPr lang="en-US" altLang="ko-KR" sz="12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- Deep Residual Learning for Image Recognition</a:t>
            </a:r>
          </a:p>
          <a:p>
            <a:pPr algn="l"/>
            <a:endParaRPr lang="en-US" altLang="ko-KR" sz="12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An Image is Worth 16x16 Words: Transformers for Image Recognition at Scale</a:t>
            </a:r>
          </a:p>
          <a:p>
            <a:endParaRPr lang="en-US" altLang="ko-KR" sz="12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ko-KR" sz="1200" b="0" i="0" dirty="0">
                <a:solidFill>
                  <a:schemeClr val="tx1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AppleSDGothicNeo"/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chemeClr val="tx1"/>
                </a:solidFill>
                <a:effectLst/>
                <a:latin typeface="AppleSDGothicNeo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38DB88-A200-4006-9941-07BD61FD390D}"/>
              </a:ext>
            </a:extLst>
          </p:cNvPr>
          <p:cNvSpPr txBox="1"/>
          <p:nvPr/>
        </p:nvSpPr>
        <p:spPr>
          <a:xfrm>
            <a:off x="2420776" y="3078933"/>
            <a:ext cx="110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논문 리딩</a:t>
            </a:r>
            <a:endParaRPr lang="ko-KR" altLang="en-US" b="1" dirty="0"/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5230A92-C23D-4F80-AE92-C2208E103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776" y="1575223"/>
            <a:ext cx="914400" cy="914400"/>
          </a:xfrm>
          <a:prstGeom prst="rect">
            <a:avLst/>
          </a:prstGeom>
        </p:spPr>
      </p:pic>
      <p:pic>
        <p:nvPicPr>
          <p:cNvPr id="6" name="그래픽 5" descr="남성 프로그래머 단색으로 채워진">
            <a:extLst>
              <a:ext uri="{FF2B5EF4-FFF2-40B4-BE49-F238E27FC236}">
                <a16:creationId xmlns:a16="http://schemas.microsoft.com/office/drawing/2014/main" id="{15C8209F-B1B2-4EC1-81DE-EA75CE29C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6832" y="1575223"/>
            <a:ext cx="914400" cy="914400"/>
          </a:xfrm>
          <a:prstGeom prst="rect">
            <a:avLst/>
          </a:prstGeom>
        </p:spPr>
      </p:pic>
      <p:pic>
        <p:nvPicPr>
          <p:cNvPr id="8" name="그래픽 7" descr="채팅 단색으로 채워진">
            <a:extLst>
              <a:ext uri="{FF2B5EF4-FFF2-40B4-BE49-F238E27FC236}">
                <a16:creationId xmlns:a16="http://schemas.microsoft.com/office/drawing/2014/main" id="{DFF0B4C4-1E76-41F5-BF72-7D2A1D17A9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0417" y="157522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99B045-36B6-4821-98E6-F7E7286AE6F9}"/>
              </a:ext>
            </a:extLst>
          </p:cNvPr>
          <p:cNvSpPr txBox="1"/>
          <p:nvPr/>
        </p:nvSpPr>
        <p:spPr>
          <a:xfrm>
            <a:off x="4496832" y="3078933"/>
            <a:ext cx="110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논문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ACB3C-173D-4B87-B826-0F8EB447F04E}"/>
              </a:ext>
            </a:extLst>
          </p:cNvPr>
          <p:cNvSpPr txBox="1"/>
          <p:nvPr/>
        </p:nvSpPr>
        <p:spPr>
          <a:xfrm>
            <a:off x="6750736" y="3078933"/>
            <a:ext cx="77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피드백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64569" y="196478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Resnet</a:t>
            </a:r>
            <a:endParaRPr sz="24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7457429-3DAB-4C03-B148-769EE5909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282651" cy="22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A1D9A743-6ED9-4A2B-A347-6E619BC39F6A}"/>
              </a:ext>
            </a:extLst>
          </p:cNvPr>
          <p:cNvSpPr txBox="1"/>
          <p:nvPr/>
        </p:nvSpPr>
        <p:spPr>
          <a:xfrm>
            <a:off x="1481290" y="967248"/>
            <a:ext cx="5569277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기존 접근 방식의 문제점을 해결하기 위해 등장</a:t>
            </a:r>
          </a:p>
        </p:txBody>
      </p:sp>
      <p:pic>
        <p:nvPicPr>
          <p:cNvPr id="9" name="그림 8" descr="텍스트, 폰트, 라인, 도표이(가) 표시된 사진&#10;&#10;자동 생성된 설명">
            <a:extLst>
              <a:ext uri="{FF2B5EF4-FFF2-40B4-BE49-F238E27FC236}">
                <a16:creationId xmlns:a16="http://schemas.microsoft.com/office/drawing/2014/main" id="{6104DEE0-FE9C-455D-A177-FEF36A991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198" y="1754762"/>
            <a:ext cx="5764369" cy="2655835"/>
          </a:xfrm>
          <a:prstGeom prst="rect">
            <a:avLst/>
          </a:prstGeom>
        </p:spPr>
      </p:pic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917FD73B-7A6C-4F3E-8ED8-2D794B27C4E5}"/>
              </a:ext>
            </a:extLst>
          </p:cNvPr>
          <p:cNvSpPr txBox="1"/>
          <p:nvPr/>
        </p:nvSpPr>
        <p:spPr>
          <a:xfrm>
            <a:off x="6624369" y="2521918"/>
            <a:ext cx="246686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  <a:cs typeface="NanumGothic ExtraBold"/>
                <a:sym typeface="NanumGothic ExtraBold"/>
              </a:rPr>
              <a:t>Vanishing</a:t>
            </a:r>
            <a:r>
              <a:rPr lang="en-US" altLang="ko-KR" sz="18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or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  <a:cs typeface="NanumGothic ExtraBold"/>
                <a:sym typeface="NanumGothic ExtraBold"/>
              </a:rPr>
              <a:t>Exploding Gradients</a:t>
            </a:r>
            <a:r>
              <a:rPr lang="en-US" altLang="ko-KR" sz="1800" dirty="0">
                <a:solidFill>
                  <a:srgbClr val="FF0000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Problem</a:t>
            </a:r>
            <a:endParaRPr lang="ko-KR" altLang="en-US" sz="18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9847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64569" y="196478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Resnet</a:t>
            </a:r>
            <a:endParaRPr sz="24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7457429-3DAB-4C03-B148-769EE5909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282651" cy="22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A1D9A743-6ED9-4A2B-A347-6E619BC39F6A}"/>
              </a:ext>
            </a:extLst>
          </p:cNvPr>
          <p:cNvSpPr txBox="1"/>
          <p:nvPr/>
        </p:nvSpPr>
        <p:spPr>
          <a:xfrm>
            <a:off x="1481290" y="967248"/>
            <a:ext cx="5569277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Shortcut Connection </a:t>
            </a:r>
            <a:r>
              <a:rPr lang="en-US" altLang="ko-KR" sz="18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or </a:t>
            </a:r>
            <a:r>
              <a:rPr lang="en-US" altLang="ko-KR" sz="18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Skip Connection</a:t>
            </a:r>
            <a:endParaRPr lang="ko-KR" altLang="en-US" sz="18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D3562C69-3CA4-47C8-8D7D-01E31C4A3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819" y="1597062"/>
            <a:ext cx="5482218" cy="30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0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64569" y="196478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Resnet</a:t>
            </a:r>
            <a:endParaRPr sz="24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7457429-3DAB-4C03-B148-769EE5909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282651" cy="22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A1D9A743-6ED9-4A2B-A347-6E619BC39F6A}"/>
              </a:ext>
            </a:extLst>
          </p:cNvPr>
          <p:cNvSpPr txBox="1"/>
          <p:nvPr/>
        </p:nvSpPr>
        <p:spPr>
          <a:xfrm>
            <a:off x="1481290" y="967248"/>
            <a:ext cx="5569277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Bottleneck</a:t>
            </a:r>
            <a:endParaRPr lang="ko-KR" altLang="en-US" sz="18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9" name="그림 8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5F3A04D1-AC78-4F7E-B3EB-1221A0357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033" y="1754762"/>
            <a:ext cx="543953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4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64569" y="196478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Resnet</a:t>
            </a:r>
            <a:endParaRPr sz="24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7457429-3DAB-4C03-B148-769EE5909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282651" cy="22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 descr="텍스트, 번호, 폰트, 라인이(가) 표시된 사진&#10;&#10;자동 생성된 설명">
            <a:extLst>
              <a:ext uri="{FF2B5EF4-FFF2-40B4-BE49-F238E27FC236}">
                <a16:creationId xmlns:a16="http://schemas.microsoft.com/office/drawing/2014/main" id="{12A004B4-4F70-4C2F-A547-4D96296C8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92" y="1239320"/>
            <a:ext cx="7865908" cy="28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23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135</Words>
  <Application>Microsoft Macintosh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AppleSDGothicNeo</vt:lpstr>
      <vt:lpstr>맑은 고딕</vt:lpstr>
      <vt:lpstr>나눔고딕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임현오</cp:lastModifiedBy>
  <cp:revision>27</cp:revision>
  <dcterms:modified xsi:type="dcterms:W3CDTF">2024-11-05T03:01:13Z</dcterms:modified>
</cp:coreProperties>
</file>