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0" r:id="rId3"/>
    <p:sldId id="257" r:id="rId4"/>
    <p:sldId id="261" r:id="rId5"/>
    <p:sldId id="267" r:id="rId6"/>
    <p:sldId id="262" r:id="rId7"/>
    <p:sldId id="268" r:id="rId8"/>
    <p:sldId id="263" r:id="rId9"/>
    <p:sldId id="265" r:id="rId10"/>
    <p:sldId id="264" r:id="rId11"/>
    <p:sldId id="269" r:id="rId12"/>
    <p:sldId id="27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6424" autoAdjust="0"/>
  </p:normalViewPr>
  <p:slideViewPr>
    <p:cSldViewPr snapToGrid="0">
      <p:cViewPr>
        <p:scale>
          <a:sx n="100" d="100"/>
          <a:sy n="100" d="100"/>
        </p:scale>
        <p:origin x="54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석 정" userId="3ac9b6dff2e83d1a" providerId="LiveId" clId="{78296C5F-B2B4-494F-BBAB-7D1097458D51}"/>
    <pc:docChg chg="undo custSel modSld">
      <pc:chgData name="현석 정" userId="3ac9b6dff2e83d1a" providerId="LiveId" clId="{78296C5F-B2B4-494F-BBAB-7D1097458D51}" dt="2024-03-10T15:44:49.431" v="36" actId="404"/>
      <pc:docMkLst>
        <pc:docMk/>
      </pc:docMkLst>
      <pc:sldChg chg="addSp modSp mod">
        <pc:chgData name="현석 정" userId="3ac9b6dff2e83d1a" providerId="LiveId" clId="{78296C5F-B2B4-494F-BBAB-7D1097458D51}" dt="2024-03-10T15:44:49.431" v="36" actId="404"/>
        <pc:sldMkLst>
          <pc:docMk/>
          <pc:sldMk cId="1691559823" sldId="268"/>
        </pc:sldMkLst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2" creationId="{5DF26E75-9D9C-CB57-D418-55EDC2A03C1B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4" creationId="{713FF4C8-4331-5DF3-04BC-0C51389719BE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8" creationId="{6A024E1D-18CC-8CE0-972B-03827F288D4C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9" creationId="{80CA86B9-A262-78AD-2705-45DAC7BFF76E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0" creationId="{E4A00517-2D80-7D76-D545-FA14530B9CF6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1" creationId="{B2B78C1C-5AC3-941D-E5D7-EA29A3E67153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2" creationId="{B426355C-4C78-1226-CEAA-D90652FC01E3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3" creationId="{4BABBA0C-132D-8E1A-E0B4-D617D23F1D89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4" creationId="{1EF86140-1402-CC3C-3660-A326176DBDB9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5" creationId="{A3FB567F-1B61-7F87-586D-CA9652B56317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6" creationId="{3E86BCA5-3B59-9FEA-71FB-E812316A3866}"/>
          </ac:spMkLst>
        </pc:spChg>
        <pc:spChg chg="mod">
          <ac:chgData name="현석 정" userId="3ac9b6dff2e83d1a" providerId="LiveId" clId="{78296C5F-B2B4-494F-BBAB-7D1097458D51}" dt="2024-03-10T15:44:49.431" v="36" actId="404"/>
          <ac:spMkLst>
            <pc:docMk/>
            <pc:sldMk cId="1691559823" sldId="268"/>
            <ac:spMk id="18" creationId="{78236A10-4AFA-7975-1452-934557310FE8}"/>
          </ac:spMkLst>
        </pc:spChg>
        <pc:grpChg chg="add mod">
          <ac:chgData name="현석 정" userId="3ac9b6dff2e83d1a" providerId="LiveId" clId="{78296C5F-B2B4-494F-BBAB-7D1097458D51}" dt="2024-03-10T15:44:40.333" v="34" actId="1036"/>
          <ac:grpSpMkLst>
            <pc:docMk/>
            <pc:sldMk cId="1691559823" sldId="268"/>
            <ac:grpSpMk id="19" creationId="{3783B6E2-BBAE-7712-CFF5-6921C4CBBDA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6471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575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7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174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86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452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387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53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7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11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49" y="2710050"/>
            <a:ext cx="6326049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 논문 리뷰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 1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오서윤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Experiment</a:t>
            </a:r>
            <a:endParaRPr lang="ko-KR" altLang="en-US"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F790958-5931-17A7-6F82-E0B67F15D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95" y="811548"/>
            <a:ext cx="3586162" cy="222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DBF121D-C909-0DC3-1E53-1D010445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894" y="845454"/>
            <a:ext cx="3405187" cy="222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18B2BE-CD52-F0D7-4309-888661E4A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8320" y="3220854"/>
            <a:ext cx="6796086" cy="16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Experiment</a:t>
            </a:r>
            <a:endParaRPr lang="ko-KR" altLang="en-US"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BA2194-470A-B353-3CDF-86EF9B414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148" y="845454"/>
            <a:ext cx="3414713" cy="24363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390B34-F96E-53E7-E30B-ED5F35B4E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863" y="1332391"/>
            <a:ext cx="4047095" cy="13068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037CC6-B455-E73C-069B-BA9D6CA6F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667" y="3528850"/>
            <a:ext cx="3805237" cy="12684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8CB08B-5E47-BB0C-ED90-5B291FB89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0077" y="2943742"/>
            <a:ext cx="3728486" cy="20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6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Experiment</a:t>
            </a:r>
            <a:endParaRPr lang="ko-KR" altLang="en-US"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1C835E-6116-DB3F-4E71-0CC7661C4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75" y="845454"/>
            <a:ext cx="3470789" cy="19276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37E4C9-2057-7D5B-66C0-9C12AFC8E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450" y="211203"/>
            <a:ext cx="3514675" cy="29003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5C82E4-B240-9293-E942-FC230A7DE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758" y="2773116"/>
            <a:ext cx="3317805" cy="22037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E8E187-575F-6638-ED9D-11176E9E8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962" y="3150376"/>
            <a:ext cx="3586163" cy="14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7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850FCB53-084E-603F-4FB7-A1AA1AB661EB}"/>
              </a:ext>
            </a:extLst>
          </p:cNvPr>
          <p:cNvSpPr txBox="1"/>
          <p:nvPr/>
        </p:nvSpPr>
        <p:spPr>
          <a:xfrm>
            <a:off x="1408975" y="982716"/>
            <a:ext cx="3834538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" sz="1600" dirty="0">
                <a:latin typeface="+mj-ea"/>
                <a:ea typeface="+mj-ea"/>
              </a:rPr>
              <a:t>Introduction</a:t>
            </a:r>
          </a:p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Properties of Point Sets</a:t>
            </a:r>
            <a:endParaRPr lang="en-US" altLang="ko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" sz="1600" dirty="0" err="1">
                <a:latin typeface="+mj-ea"/>
                <a:ea typeface="+mj-ea"/>
              </a:rPr>
              <a:t>PointNet</a:t>
            </a:r>
            <a:r>
              <a:rPr lang="en-US" altLang="ko" sz="1600" dirty="0">
                <a:latin typeface="+mj-ea"/>
                <a:ea typeface="+mj-ea"/>
              </a:rPr>
              <a:t> Architecture</a:t>
            </a:r>
          </a:p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" sz="1600" dirty="0">
                <a:latin typeface="+mj-ea"/>
                <a:ea typeface="+mj-ea"/>
              </a:rPr>
              <a:t>Key Module</a:t>
            </a:r>
          </a:p>
          <a:p>
            <a:pPr marL="28575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" sz="1600" dirty="0">
                <a:latin typeface="+mj-ea"/>
                <a:ea typeface="+mj-ea"/>
              </a:rPr>
              <a:t>Experiment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83FD69-695D-BB9B-F9D0-082D6ADE8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431" y="576164"/>
            <a:ext cx="3391353" cy="41153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182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1643" y="1584420"/>
            <a:ext cx="271447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1 : </a:t>
            </a:r>
            <a:r>
              <a:rPr lang="ko-KR" altLang="en-US" dirty="0">
                <a:latin typeface="+mj-ea"/>
                <a:ea typeface="+mj-ea"/>
              </a:rPr>
              <a:t>김태환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2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김현수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9DBB07-924B-6A9B-67E7-2870D5F3F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719" y="1951980"/>
            <a:ext cx="4287600" cy="1929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C6F8B13-D6E6-6E96-85BE-A7EC37AFE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09" y="3142508"/>
            <a:ext cx="3751259" cy="169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Introduction</a:t>
            </a:r>
            <a:endParaRPr lang="ko-KR" altLang="en-US"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850FCB53-084E-603F-4FB7-A1AA1AB661EB}"/>
              </a:ext>
            </a:extLst>
          </p:cNvPr>
          <p:cNvSpPr txBox="1"/>
          <p:nvPr/>
        </p:nvSpPr>
        <p:spPr>
          <a:xfrm>
            <a:off x="1408963" y="711831"/>
            <a:ext cx="7431805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Point cloud</a:t>
            </a:r>
            <a:r>
              <a:rPr lang="en-US" altLang="ko-KR" sz="1600" dirty="0">
                <a:latin typeface="+mj-ea"/>
                <a:ea typeface="+mj-ea"/>
              </a:rPr>
              <a:t>: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3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차원 공간에서 물체의 표면을 표현하기 위해 점들의 집합으로 구성된 데이터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정해진 </a:t>
            </a:r>
            <a:r>
              <a:rPr lang="en-US" altLang="ko-KR" sz="1600" dirty="0">
                <a:latin typeface="+mj-ea"/>
                <a:ea typeface="+mj-ea"/>
                <a:sym typeface="Wingdings" panose="05000000000000000000" pitchFamily="2" charset="2"/>
              </a:rPr>
              <a:t>format</a:t>
            </a:r>
            <a:r>
              <a:rPr lang="ko-KR" altLang="en-US" sz="1600" dirty="0">
                <a:latin typeface="+mj-ea"/>
                <a:ea typeface="+mj-ea"/>
                <a:sym typeface="Wingdings" panose="05000000000000000000" pitchFamily="2" charset="2"/>
              </a:rPr>
              <a:t>이 없기 때문에 가공 후 딥러닝</a:t>
            </a:r>
            <a:endParaRPr lang="en-US" altLang="ko-KR" sz="1600" dirty="0">
              <a:latin typeface="+mj-ea"/>
              <a:ea typeface="+mj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quantization artifact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발생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데이터를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양자화할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때 발생하는 손실로 인해 나타나는 시각적 왜곡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point cloud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를 직접적인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input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으로 이용한 모델을 제안</a:t>
            </a:r>
          </a:p>
        </p:txBody>
      </p:sp>
    </p:spTree>
    <p:extLst>
      <p:ext uri="{BB962C8B-B14F-4D97-AF65-F5344CB8AC3E}">
        <p14:creationId xmlns:p14="http://schemas.microsoft.com/office/powerpoint/2010/main" val="57746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Properties of Point Sets</a:t>
            </a:r>
            <a:endParaRPr lang="en-US" altLang="ko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850FCB53-084E-603F-4FB7-A1AA1AB661EB}"/>
              </a:ext>
            </a:extLst>
          </p:cNvPr>
          <p:cNvSpPr txBox="1"/>
          <p:nvPr/>
        </p:nvSpPr>
        <p:spPr>
          <a:xfrm>
            <a:off x="1408963" y="711831"/>
            <a:ext cx="7431805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indent="0" algn="just" fontAlgn="base" latinLnBrk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Conditions</a:t>
            </a:r>
          </a:p>
          <a:p>
            <a:pPr marL="342900" marR="0" indent="-342900" algn="just" fontAlgn="base" latinLnBrk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들어가는 순서 상관 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</a:p>
          <a:p>
            <a:pPr marL="342900" marR="0" indent="-342900" algn="just" fontAlgn="base" latinLnBrk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Point 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간 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interaction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존재</a:t>
            </a:r>
            <a:endParaRPr lang="en-US" altLang="ko-KR" sz="16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transformation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invariant</a:t>
            </a:r>
            <a:endParaRPr lang="ko-KR" altLang="en-US" sz="16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1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PointNet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Architecture</a:t>
            </a:r>
            <a:endParaRPr lang="ko-KR" altLang="en-US"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DC7D54-B3F1-62AD-E2BD-D04193E1E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318" y="2673355"/>
            <a:ext cx="5475709" cy="19934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37F670-8A0E-43B1-60C4-EF4CC5EFA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3808" y="985675"/>
            <a:ext cx="4925219" cy="148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PointNet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Architecture</a:t>
            </a:r>
            <a:endParaRPr lang="ko-KR" altLang="en-US"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2050" name="Picture 2" descr="Max Pooling Explained | Papers With Code">
            <a:extLst>
              <a:ext uri="{FF2B5EF4-FFF2-40B4-BE49-F238E27FC236}">
                <a16:creationId xmlns:a16="http://schemas.microsoft.com/office/drawing/2014/main" id="{F2D2CCF2-9AF3-EA58-4321-F1DD26487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152" y="1781175"/>
            <a:ext cx="3549055" cy="148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ultilayer Perceptrons in Machine Learning: A Comprehensive Guide | DataCamp">
            <a:extLst>
              <a:ext uri="{FF2B5EF4-FFF2-40B4-BE49-F238E27FC236}">
                <a16:creationId xmlns:a16="http://schemas.microsoft.com/office/drawing/2014/main" id="{D6F47B54-6447-ABCA-CA96-F1410690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40" y="1817605"/>
            <a:ext cx="3308350" cy="294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54FDA0-05E4-BDE7-17A2-D8E3518AC1BD}"/>
              </a:ext>
            </a:extLst>
          </p:cNvPr>
          <p:cNvSpPr txBox="1"/>
          <p:nvPr/>
        </p:nvSpPr>
        <p:spPr>
          <a:xfrm>
            <a:off x="2625862" y="1442621"/>
            <a:ext cx="1584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 pooling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84ACA-36AE-0925-A0CD-D366CEB86AB6}"/>
              </a:ext>
            </a:extLst>
          </p:cNvPr>
          <p:cNvSpPr txBox="1"/>
          <p:nvPr/>
        </p:nvSpPr>
        <p:spPr>
          <a:xfrm>
            <a:off x="5831816" y="1442204"/>
            <a:ext cx="273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MLP(Multilayer Perceptron)</a:t>
            </a:r>
          </a:p>
          <a:p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24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Key Module</a:t>
            </a:r>
            <a:endParaRPr lang="ko-KR" altLang="en-US"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850FCB53-084E-603F-4FB7-A1AA1AB661EB}"/>
              </a:ext>
            </a:extLst>
          </p:cNvPr>
          <p:cNvSpPr txBox="1"/>
          <p:nvPr/>
        </p:nvSpPr>
        <p:spPr>
          <a:xfrm>
            <a:off x="1408963" y="711831"/>
            <a:ext cx="7431805" cy="2474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indent="-342900" algn="just" fontAlgn="base" latinLnBrk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정렬  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stable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한 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order 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존재 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X</a:t>
            </a:r>
            <a:endParaRPr lang="en-US" altLang="ko-KR" sz="16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indent="-342900" algn="just" fontAlgn="base" latinLnBrk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sequence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처럼 다루는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large scale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적용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보장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X</a:t>
            </a:r>
            <a:endParaRPr lang="en-US" altLang="ko-KR" sz="1600" kern="0" spc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 fontAlgn="base" latinLnBrk="1">
              <a:lnSpc>
                <a:spcPct val="250000"/>
              </a:lnSpc>
              <a:buFont typeface="Arial"/>
              <a:buAutoNum type="arabicPeriod"/>
            </a:pPr>
            <a:r>
              <a:rPr lang="en-US" altLang="ko-KR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symmetric </a:t>
            </a:r>
            <a:r>
              <a:rPr lang="en-US" altLang="ko-KR" sz="1600" kern="0" spc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fucntion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사용하는 것 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permutation invariant</a:t>
            </a:r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93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Key Module</a:t>
            </a:r>
            <a:endParaRPr lang="ko-KR" altLang="en-US"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850FCB53-084E-603F-4FB7-A1AA1AB661EB}"/>
              </a:ext>
            </a:extLst>
          </p:cNvPr>
          <p:cNvSpPr txBox="1"/>
          <p:nvPr/>
        </p:nvSpPr>
        <p:spPr>
          <a:xfrm>
            <a:off x="1408963" y="711831"/>
            <a:ext cx="7431805" cy="471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Local and Global Information Aggregation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segmentation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을 위해서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local feature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와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global feature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를 </a:t>
            </a:r>
            <a:r>
              <a:rPr lang="en-US" altLang="ko-KR" sz="1600" b="0" i="0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conctact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하여 새로운 벡터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생성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1600" kern="0" spc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Joint Alignment Network</a:t>
            </a:r>
          </a:p>
          <a:p>
            <a:pPr marL="285750" indent="-285750" algn="just" fontAlgn="base" latinLnBrk="1"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T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ransformation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에 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invariant 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하도록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T-net 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사용</a:t>
            </a:r>
            <a:endParaRPr lang="en-US" altLang="ko-KR" sz="1600" kern="0" spc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285750" indent="-285750" algn="just" fontAlgn="base" latinLnBrk="1">
              <a:lnSpc>
                <a:spcPct val="160000"/>
              </a:lnSpc>
              <a:buFont typeface="Wingdings" panose="05000000000000000000" pitchFamily="2" charset="2"/>
              <a:buChar char="à"/>
            </a:pPr>
            <a:r>
              <a:rPr lang="en-US" altLang="ko-KR" sz="1600" kern="0" spc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Optimization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을 위해 </a:t>
            </a:r>
            <a:r>
              <a:rPr lang="en-US" altLang="ko-KR" sz="1600" kern="0" spc="0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softmax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학습 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loss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에 </a:t>
            </a:r>
            <a:r>
              <a:rPr lang="en-US" altLang="ko-KR" sz="1600" kern="0" spc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regularization </a:t>
            </a:r>
            <a:r>
              <a:rPr lang="ko-KR" altLang="en-US" sz="1600" kern="0" spc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공식 추가</a:t>
            </a:r>
          </a:p>
          <a:p>
            <a:pPr marL="285750" indent="-285750" algn="just" fontAlgn="base" latinLnBrk="1">
              <a:lnSpc>
                <a:spcPct val="160000"/>
              </a:lnSpc>
              <a:buFont typeface="Wingdings" panose="05000000000000000000" pitchFamily="2" charset="2"/>
              <a:buChar char="à"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 latinLnBrk="1">
              <a:lnSpc>
                <a:spcPct val="160000"/>
              </a:lnSpc>
            </a:pPr>
            <a:endParaRPr lang="en-US" altLang="ko-KR" sz="1800" kern="0" spc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691DDE-7426-157C-D8E2-B23A7B473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037" y="3760614"/>
            <a:ext cx="2398380" cy="73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792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194</Words>
  <Application>Microsoft Office PowerPoint</Application>
  <PresentationFormat>화면 슬라이드 쇼(16:9)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나눔고딕</vt:lpstr>
      <vt:lpstr>맑은 고딕</vt:lpstr>
      <vt:lpstr>함초롬바탕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서윤 오</cp:lastModifiedBy>
  <cp:revision>23</cp:revision>
  <dcterms:modified xsi:type="dcterms:W3CDTF">2024-09-23T15:16:19Z</dcterms:modified>
</cp:coreProperties>
</file>