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154" d="100"/>
          <a:sy n="154" d="100"/>
        </p:scale>
        <p:origin x="164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45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1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논문리뷰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1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김태환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소개 및 만남 인증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관심분야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>
                <a:latin typeface="+mj-ea"/>
                <a:ea typeface="+mj-ea"/>
              </a:rPr>
              <a:t>스터디 계획</a:t>
            </a:r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김태환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김현수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오서윤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730D2-78D4-486E-5DC3-5BC28279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1" y="1412428"/>
            <a:ext cx="3109366" cy="294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관심분야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84684" y="1584420"/>
            <a:ext cx="722143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김태환</a:t>
            </a:r>
            <a:r>
              <a:rPr lang="en-US" altLang="ko-KR" dirty="0">
                <a:latin typeface="+mj-ea"/>
                <a:ea typeface="+mj-ea"/>
              </a:rPr>
              <a:t>: Diffusion</a:t>
            </a:r>
            <a:r>
              <a:rPr lang="ko-KR" altLang="en-US" dirty="0">
                <a:latin typeface="+mj-ea"/>
                <a:ea typeface="+mj-ea"/>
              </a:rPr>
              <a:t>을 이용한 이미지 편집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김현수</a:t>
            </a:r>
            <a:r>
              <a:rPr lang="en-US" altLang="ko-KR" dirty="0">
                <a:latin typeface="+mj-ea"/>
                <a:ea typeface="+mj-ea"/>
              </a:rPr>
              <a:t>: CV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오서윤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강화학습에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딥러닝 적용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9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84684" y="1584420"/>
            <a:ext cx="7221437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일주일간 각자 논문 리딩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공부한 내용 정리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형식은 </a:t>
            </a:r>
            <a:r>
              <a:rPr lang="en-US" altLang="ko-KR" dirty="0">
                <a:latin typeface="+mj-ea"/>
                <a:ea typeface="+mj-ea"/>
              </a:rPr>
              <a:t>PPT, Notion </a:t>
            </a:r>
            <a:r>
              <a:rPr lang="ko-KR" altLang="en-US" dirty="0">
                <a:latin typeface="+mj-ea"/>
                <a:ea typeface="+mj-ea"/>
              </a:rPr>
              <a:t>등 원하는 대로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매주 월요일 오후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시에 </a:t>
            </a:r>
            <a:r>
              <a:rPr lang="en-US" altLang="ko-KR" dirty="0">
                <a:latin typeface="+mj-ea"/>
                <a:ea typeface="+mj-ea"/>
              </a:rPr>
              <a:t>ZOOM </a:t>
            </a:r>
            <a:r>
              <a:rPr lang="ko-KR" altLang="en-US" dirty="0">
                <a:latin typeface="+mj-ea"/>
                <a:ea typeface="+mj-ea"/>
              </a:rPr>
              <a:t>접속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각자 공부한 논문 발표 및 질의 응답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발표자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명 선정 후 발표자가 읽은 논문 위주로 발표 </a:t>
            </a:r>
            <a:r>
              <a:rPr lang="en-US" altLang="ko-KR" dirty="0">
                <a:latin typeface="+mj-ea"/>
                <a:ea typeface="+mj-ea"/>
              </a:rPr>
              <a:t>PPT </a:t>
            </a:r>
            <a:r>
              <a:rPr lang="ko-KR" altLang="en-US" dirty="0">
                <a:latin typeface="+mj-ea"/>
                <a:ea typeface="+mj-ea"/>
              </a:rPr>
              <a:t>제작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472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102</Words>
  <Application>Microsoft Office PowerPoint</Application>
  <PresentationFormat>화면 슬라이드 쇼(16:9)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김태환</cp:lastModifiedBy>
  <cp:revision>23</cp:revision>
  <dcterms:modified xsi:type="dcterms:W3CDTF">2024-09-13T09:25:58Z</dcterms:modified>
</cp:coreProperties>
</file>