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3354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논문리뷰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altLang="ko-Kore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소개 및 만남 인증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주제 선정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스터디 계획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카카오톡 이용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강민성</a:t>
            </a:r>
            <a:r>
              <a:rPr lang="en-US" altLang="ko-KR" dirty="0"/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/>
              <a:t>김대현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조다영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A08308B-470E-697E-458D-70EFC0F93255}"/>
              </a:ext>
            </a:extLst>
          </p:cNvPr>
          <p:cNvSpPr txBox="1"/>
          <p:nvPr/>
        </p:nvSpPr>
        <p:spPr>
          <a:xfrm>
            <a:off x="1541045" y="1815995"/>
            <a:ext cx="721334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/>
              <a:t>강민성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U-net: Convolutional Networks for Biomedical Image                                 Segmentation</a:t>
            </a:r>
            <a:r>
              <a:rPr lang="ko-KR" altLang="en-US" sz="1600" dirty="0"/>
              <a:t> </a:t>
            </a:r>
            <a:endParaRPr lang="en-US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/>
              <a:t>김대현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DeepLab</a:t>
            </a:r>
            <a:r>
              <a:rPr lang="en-US" altLang="ko-KR" sz="1600" dirty="0"/>
              <a:t>: Semantic Image Segmentation with Deep Convolutional Nets, </a:t>
            </a:r>
            <a:r>
              <a:rPr lang="en-US" altLang="ko-KR" sz="1600" dirty="0" err="1"/>
              <a:t>Atrous</a:t>
            </a:r>
            <a:r>
              <a:rPr lang="en-US" altLang="ko-KR" sz="1600" dirty="0"/>
              <a:t> Convolution, and Fully Connected CRF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err="1"/>
              <a:t>조다영</a:t>
            </a:r>
            <a:r>
              <a:rPr lang="ko-KR" altLang="en-US" sz="1600" dirty="0"/>
              <a:t> </a:t>
            </a:r>
            <a:r>
              <a:rPr lang="en-US" altLang="ko-KR" sz="1600" dirty="0"/>
              <a:t>: Generative Adversarial Nets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045AE-0E94-9E7C-4F06-34B380F839AB}"/>
              </a:ext>
            </a:extLst>
          </p:cNvPr>
          <p:cNvSpPr txBox="1"/>
          <p:nvPr/>
        </p:nvSpPr>
        <p:spPr>
          <a:xfrm>
            <a:off x="1541046" y="1176836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주차별</a:t>
            </a:r>
            <a:r>
              <a:rPr kumimoji="1" lang="ko-KR" altLang="en-US" dirty="0"/>
              <a:t> 각자 논문 선정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58C51-18AC-49B7-D830-3BF4FFD2BCE3}"/>
              </a:ext>
            </a:extLst>
          </p:cNvPr>
          <p:cNvSpPr txBox="1"/>
          <p:nvPr/>
        </p:nvSpPr>
        <p:spPr>
          <a:xfrm>
            <a:off x="1818682" y="1542553"/>
            <a:ext cx="35990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일주일간 각자 논문 리딩 및 내용 정리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매주 수요일 오후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시 대면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 err="1">
                <a:latin typeface="+mj-ea"/>
                <a:ea typeface="+mj-ea"/>
              </a:rPr>
              <a:t>비대면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리뷰한 논문 발표 및 질의 응답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발표자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명 선정 후 </a:t>
            </a:r>
            <a:r>
              <a:rPr lang="en" altLang="ko-KR" dirty="0">
                <a:latin typeface="+mj-ea"/>
                <a:ea typeface="+mj-ea"/>
              </a:rPr>
              <a:t>PPT </a:t>
            </a:r>
            <a:r>
              <a:rPr lang="ko-KR" altLang="en-US" dirty="0">
                <a:latin typeface="+mj-ea"/>
                <a:ea typeface="+mj-ea"/>
              </a:rPr>
              <a:t>제작</a:t>
            </a:r>
          </a:p>
          <a:p>
            <a:endParaRPr kumimoji="1" lang="ko-Kore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Macintosh PowerPoint</Application>
  <PresentationFormat>화면 슬라이드 쇼(16:9)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강민성</cp:lastModifiedBy>
  <cp:revision>7</cp:revision>
  <dcterms:modified xsi:type="dcterms:W3CDTF">2024-09-13T12:43:14Z</dcterms:modified>
</cp:coreProperties>
</file>