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5" autoAdjust="0"/>
    <p:restoredTop sz="86424" autoAdjust="0"/>
  </p:normalViewPr>
  <p:slideViewPr>
    <p:cSldViewPr snapToGrid="0">
      <p:cViewPr varScale="1">
        <p:scale>
          <a:sx n="130" d="100"/>
          <a:sy n="130" d="100"/>
        </p:scale>
        <p:origin x="132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81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5782945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논문 구현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임현오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06624" y="1269475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5005" y="31425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+mj-ea"/>
                <a:ea typeface="+mj-ea"/>
              </a:rPr>
              <a:t>스터디원 1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양지훈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전자전기공학부</a:t>
            </a:r>
            <a:r>
              <a:rPr lang="ko" sz="1600" dirty="0">
                <a:latin typeface="+mj-ea"/>
                <a:ea typeface="+mj-ea"/>
              </a:rPr>
              <a:t> </a:t>
            </a:r>
            <a:endParaRPr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+mj-ea"/>
                <a:ea typeface="+mj-ea"/>
              </a:rPr>
              <a:t>스터디원 2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임현오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응용통계학과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sz="1600" dirty="0">
                <a:latin typeface="+mj-ea"/>
                <a:ea typeface="+mj-ea"/>
              </a:rPr>
              <a:t>스터디원 2 :</a:t>
            </a:r>
            <a:r>
              <a:rPr lang="en-US" altLang="ko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정현석</a:t>
            </a:r>
            <a:endParaRPr lang="en-US" altLang="ko-KR" sz="1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전자전기공학부</a:t>
            </a:r>
            <a:endParaRPr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62C775F-7941-42A5-80C7-3EA8C892E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52"/>
          <a:stretch/>
        </p:blipFill>
        <p:spPr>
          <a:xfrm>
            <a:off x="1998407" y="329623"/>
            <a:ext cx="2573593" cy="4484254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B7783AB-E235-4525-8265-6FFED367E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74"/>
          <a:stretch/>
        </p:blipFill>
        <p:spPr>
          <a:xfrm>
            <a:off x="4572000" y="329625"/>
            <a:ext cx="816323" cy="4484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F5EED-0D9D-4109-A875-21E02B17A667}"/>
              </a:ext>
            </a:extLst>
          </p:cNvPr>
          <p:cNvSpPr txBox="1"/>
          <p:nvPr/>
        </p:nvSpPr>
        <p:spPr>
          <a:xfrm>
            <a:off x="6223819" y="1771531"/>
            <a:ext cx="29201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Model</a:t>
            </a:r>
          </a:p>
          <a:p>
            <a:endParaRPr lang="en-US" altLang="ko-KR" dirty="0"/>
          </a:p>
          <a:p>
            <a:r>
              <a:rPr lang="en-US" altLang="ko-KR" dirty="0"/>
              <a:t>Object Detection</a:t>
            </a:r>
          </a:p>
          <a:p>
            <a:endParaRPr lang="en-US" altLang="ko-KR" dirty="0"/>
          </a:p>
          <a:p>
            <a:r>
              <a:rPr lang="en-US" altLang="ko-KR" dirty="0"/>
              <a:t>Segmentation</a:t>
            </a:r>
          </a:p>
          <a:p>
            <a:endParaRPr lang="en-US" altLang="ko-KR" dirty="0"/>
          </a:p>
          <a:p>
            <a:r>
              <a:rPr lang="en-US" altLang="ko-KR" dirty="0"/>
              <a:t>Image Generative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6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CA7D4-6F77-4D7C-8429-15B7F5DDD506}"/>
              </a:ext>
            </a:extLst>
          </p:cNvPr>
          <p:cNvSpPr txBox="1"/>
          <p:nvPr/>
        </p:nvSpPr>
        <p:spPr>
          <a:xfrm>
            <a:off x="1856086" y="871195"/>
            <a:ext cx="4572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ImageNet Classification with Deep Convolutional Neural Networks(</a:t>
            </a:r>
            <a:r>
              <a:rPr lang="en-US" altLang="ko-KR" sz="1200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AlexNet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Going Deeper with Convolutions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Very Deep Convolutional Networks for Large-Scale Image Recognition</a:t>
            </a:r>
          </a:p>
          <a:p>
            <a:pPr algn="l"/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Batch Normalization: Accelerating Deep Network Training by Reducing Internal Covariate Shift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 Deep Residual Learning for Image Recognition</a:t>
            </a:r>
          </a:p>
          <a:p>
            <a:pPr algn="l"/>
            <a:endParaRPr lang="en-US" altLang="ko-KR" sz="12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An Image is Worth 16x16 Words: Transformers for Image Recognition at Scale</a:t>
            </a:r>
          </a:p>
          <a:p>
            <a:endParaRPr lang="en-US" altLang="ko-KR" sz="12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AppleSDGothicNeo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AppleSDGothicNe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38DB88-A200-4006-9941-07BD61FD390D}"/>
              </a:ext>
            </a:extLst>
          </p:cNvPr>
          <p:cNvSpPr txBox="1"/>
          <p:nvPr/>
        </p:nvSpPr>
        <p:spPr>
          <a:xfrm>
            <a:off x="2420776" y="3078933"/>
            <a:ext cx="110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논문 리딩</a:t>
            </a:r>
            <a:endParaRPr lang="ko-KR" altLang="en-US" b="1" dirty="0"/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5230A92-C23D-4F80-AE92-C2208E10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776" y="1575223"/>
            <a:ext cx="914400" cy="914400"/>
          </a:xfrm>
          <a:prstGeom prst="rect">
            <a:avLst/>
          </a:prstGeom>
        </p:spPr>
      </p:pic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15C8209F-B1B2-4EC1-81DE-EA75CE29C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832" y="1575223"/>
            <a:ext cx="914400" cy="914400"/>
          </a:xfrm>
          <a:prstGeom prst="rect">
            <a:avLst/>
          </a:prstGeom>
        </p:spPr>
      </p:pic>
      <p:pic>
        <p:nvPicPr>
          <p:cNvPr id="8" name="그래픽 7" descr="채팅 단색으로 채워진">
            <a:extLst>
              <a:ext uri="{FF2B5EF4-FFF2-40B4-BE49-F238E27FC236}">
                <a16:creationId xmlns:a16="http://schemas.microsoft.com/office/drawing/2014/main" id="{DFF0B4C4-1E76-41F5-BF72-7D2A1D17A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0417" y="157522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9B045-36B6-4821-98E6-F7E7286AE6F9}"/>
              </a:ext>
            </a:extLst>
          </p:cNvPr>
          <p:cNvSpPr txBox="1"/>
          <p:nvPr/>
        </p:nvSpPr>
        <p:spPr>
          <a:xfrm>
            <a:off x="4496832" y="3078933"/>
            <a:ext cx="110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논문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ACB3C-173D-4B87-B826-0F8EB447F04E}"/>
              </a:ext>
            </a:extLst>
          </p:cNvPr>
          <p:cNvSpPr txBox="1"/>
          <p:nvPr/>
        </p:nvSpPr>
        <p:spPr>
          <a:xfrm>
            <a:off x="6750736" y="3078933"/>
            <a:ext cx="77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피드백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112</Words>
  <Application>Microsoft Office PowerPoint</Application>
  <PresentationFormat>화면 슬라이드 쇼(16:9)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AppleSDGothicNeo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임현오</cp:lastModifiedBy>
  <cp:revision>24</cp:revision>
  <dcterms:modified xsi:type="dcterms:W3CDTF">2024-09-13T05:30:46Z</dcterms:modified>
</cp:coreProperties>
</file>