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99" y="5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637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87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DLS </a:t>
            </a:r>
            <a:r>
              <a:rPr lang="ko-KR" altLang="en-US" sz="2500" b="1" dirty="0">
                <a:solidFill>
                  <a:srgbClr val="19264B"/>
                </a:solidFill>
              </a:rPr>
              <a:t>스터디 </a:t>
            </a:r>
            <a:r>
              <a:rPr lang="en-US" altLang="ko" sz="2500" b="1" dirty="0">
                <a:solidFill>
                  <a:srgbClr val="19264B"/>
                </a:solidFill>
              </a:rPr>
              <a:t>1</a:t>
            </a:r>
            <a:r>
              <a:rPr lang="ko-KR" altLang="en-US" sz="2500" b="1" dirty="0">
                <a:solidFill>
                  <a:srgbClr val="19264B"/>
                </a:solidFill>
              </a:rPr>
              <a:t>조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4</a:t>
            </a:r>
            <a:r>
              <a:rPr lang="ko" dirty="0">
                <a:solidFill>
                  <a:srgbClr val="19264B"/>
                </a:solidFill>
              </a:rPr>
              <a:t>.0</a:t>
            </a:r>
            <a:r>
              <a:rPr lang="en-US" altLang="ko" dirty="0">
                <a:solidFill>
                  <a:srgbClr val="19264B"/>
                </a:solidFill>
              </a:rPr>
              <a:t>9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>
                <a:solidFill>
                  <a:srgbClr val="19264B"/>
                </a:solidFill>
              </a:rPr>
              <a:t>13</a:t>
            </a:r>
            <a:endParaRPr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305000" y="1845643"/>
            <a:ext cx="22821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김</a:t>
            </a:r>
            <a:r>
              <a:rPr lang="ko-KR" altLang="en-US" dirty="0"/>
              <a:t>민하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박서윤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박</a:t>
            </a:r>
            <a:r>
              <a:rPr lang="ko-KR" altLang="en-US" dirty="0"/>
              <a:t>성호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안상우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이혜원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진행 방법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52AFDC-254B-CAF8-91F5-72D05A5A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341" y="1136073"/>
            <a:ext cx="2727361" cy="349784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2E1DC027-0005-03D0-ABF6-72A78BC435B5}"/>
              </a:ext>
            </a:extLst>
          </p:cNvPr>
          <p:cNvGrpSpPr/>
          <p:nvPr/>
        </p:nvGrpSpPr>
        <p:grpSpPr>
          <a:xfrm>
            <a:off x="4764858" y="1262568"/>
            <a:ext cx="3931431" cy="2686175"/>
            <a:chOff x="4730991" y="1136073"/>
            <a:chExt cx="3931431" cy="26861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FED277E-7F11-796B-4C2F-6144E0D18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30991" y="1136073"/>
              <a:ext cx="3931431" cy="248756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344C3EA-39F5-67D0-5D32-19DE167EA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55336" t="61265" r="18058"/>
            <a:stretch/>
          </p:blipFill>
          <p:spPr>
            <a:xfrm>
              <a:off x="6937521" y="2386901"/>
              <a:ext cx="1558174" cy="1435347"/>
            </a:xfrm>
            <a:prstGeom prst="rect">
              <a:avLst/>
            </a:prstGeom>
            <a:effectLst>
              <a:outerShdw blurRad="63500" sx="104000" sy="104000" algn="ctr" rotWithShape="0">
                <a:prstClr val="black">
                  <a:alpha val="48000"/>
                </a:prstClr>
              </a:outerShdw>
              <a:softEdge rad="0"/>
            </a:effectLst>
          </p:spPr>
        </p:pic>
      </p:grpSp>
      <p:sp>
        <p:nvSpPr>
          <p:cNvPr id="10" name="Google Shape;75;p15">
            <a:extLst>
              <a:ext uri="{FF2B5EF4-FFF2-40B4-BE49-F238E27FC236}">
                <a16:creationId xmlns:a16="http://schemas.microsoft.com/office/drawing/2014/main" id="{05E1945F-5E62-ED0F-7FB5-EB09A61DFF8B}"/>
              </a:ext>
            </a:extLst>
          </p:cNvPr>
          <p:cNvSpPr txBox="1"/>
          <p:nvPr/>
        </p:nvSpPr>
        <p:spPr>
          <a:xfrm>
            <a:off x="4646183" y="3948743"/>
            <a:ext cx="4253686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밑바닥부터 시작하는 딥러닝 내용을 다루는 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한경훈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유튜브의 </a:t>
            </a: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&lt;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딥러닝 </a:t>
            </a: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I&gt;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로 스터디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진행 방법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0" name="Google Shape;75;p15">
            <a:extLst>
              <a:ext uri="{FF2B5EF4-FFF2-40B4-BE49-F238E27FC236}">
                <a16:creationId xmlns:a16="http://schemas.microsoft.com/office/drawing/2014/main" id="{05E1945F-5E62-ED0F-7FB5-EB09A61DFF8B}"/>
              </a:ext>
            </a:extLst>
          </p:cNvPr>
          <p:cNvSpPr txBox="1"/>
          <p:nvPr/>
        </p:nvSpPr>
        <p:spPr>
          <a:xfrm>
            <a:off x="1932012" y="1820805"/>
            <a:ext cx="4253686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밑바닥부터 시작하는 딥러닝 내용을 다루는 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한경훈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유튜브의 </a:t>
            </a: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&lt;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딥러닝 </a:t>
            </a: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I&gt;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로 스터디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3607491-6B21-2F10-551F-E67EE2C40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723920"/>
              </p:ext>
            </p:extLst>
          </p:nvPr>
        </p:nvGraphicFramePr>
        <p:xfrm>
          <a:off x="1481599" y="815682"/>
          <a:ext cx="4704099" cy="4030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416">
                  <a:extLst>
                    <a:ext uri="{9D8B030D-6E8A-4147-A177-3AD203B41FA5}">
                      <a16:colId xmlns:a16="http://schemas.microsoft.com/office/drawing/2014/main" val="436948602"/>
                    </a:ext>
                  </a:extLst>
                </a:gridCol>
                <a:gridCol w="2574003">
                  <a:extLst>
                    <a:ext uri="{9D8B030D-6E8A-4147-A177-3AD203B41FA5}">
                      <a16:colId xmlns:a16="http://schemas.microsoft.com/office/drawing/2014/main" val="406063555"/>
                    </a:ext>
                  </a:extLst>
                </a:gridCol>
                <a:gridCol w="1353680">
                  <a:extLst>
                    <a:ext uri="{9D8B030D-6E8A-4147-A177-3AD203B41FA5}">
                      <a16:colId xmlns:a16="http://schemas.microsoft.com/office/drawing/2014/main" val="1961475980"/>
                    </a:ext>
                  </a:extLst>
                </a:gridCol>
              </a:tblGrid>
              <a:tr h="2174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26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강의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26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해당 강의 발표자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26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152727"/>
                  </a:ext>
                </a:extLst>
              </a:tr>
              <a:tr h="21107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09.20</a:t>
                      </a:r>
                      <a:endParaRPr lang="ko-KR" altLang="en-US" sz="105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  <a:r>
                        <a:rPr lang="ko-KR" altLang="en-US" sz="1050" dirty="0"/>
                        <a:t>강</a:t>
                      </a:r>
                      <a:r>
                        <a:rPr lang="en-US" altLang="ko-KR" sz="1050" dirty="0"/>
                        <a:t>. </a:t>
                      </a:r>
                      <a:r>
                        <a:rPr lang="ko-KR" altLang="en-US" sz="1050" dirty="0" err="1"/>
                        <a:t>퍼셉트론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김민하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388950"/>
                  </a:ext>
                </a:extLst>
              </a:tr>
              <a:tr h="21107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2</a:t>
                      </a:r>
                      <a:r>
                        <a:rPr lang="ko-KR" altLang="en-US" sz="1050" dirty="0"/>
                        <a:t>강</a:t>
                      </a:r>
                      <a:r>
                        <a:rPr lang="en-US" altLang="ko-KR" sz="1050" dirty="0"/>
                        <a:t>. </a:t>
                      </a:r>
                      <a:r>
                        <a:rPr lang="ko-KR" altLang="en-US" sz="1050" dirty="0"/>
                        <a:t>활성화 함수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이혜원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632428"/>
                  </a:ext>
                </a:extLst>
              </a:tr>
              <a:tr h="21107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09.27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3</a:t>
                      </a:r>
                      <a:r>
                        <a:rPr lang="ko-KR" altLang="en-US" sz="1050" dirty="0"/>
                        <a:t>강</a:t>
                      </a:r>
                      <a:r>
                        <a:rPr lang="en-US" altLang="ko-KR" sz="1050" dirty="0"/>
                        <a:t>. </a:t>
                      </a:r>
                      <a:r>
                        <a:rPr lang="ko-KR" altLang="en-US" sz="1050" dirty="0"/>
                        <a:t>인공신경망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박서윤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680988"/>
                  </a:ext>
                </a:extLst>
              </a:tr>
              <a:tr h="211075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4</a:t>
                      </a:r>
                      <a:r>
                        <a:rPr lang="ko-KR" altLang="en-US" sz="1050" dirty="0"/>
                        <a:t>강</a:t>
                      </a:r>
                      <a:r>
                        <a:rPr lang="en-US" altLang="ko-KR" sz="1050" dirty="0"/>
                        <a:t>. MNIST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박성호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310812"/>
                  </a:ext>
                </a:extLst>
              </a:tr>
              <a:tr h="211075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분량에 </a:t>
                      </a:r>
                      <a:endParaRPr lang="en-US" altLang="ko-KR" sz="1050" dirty="0"/>
                    </a:p>
                    <a:p>
                      <a:pPr algn="ctr" latinLnBrk="1"/>
                      <a:r>
                        <a:rPr lang="ko-KR" altLang="en-US" sz="1050" dirty="0"/>
                        <a:t>따라 </a:t>
                      </a:r>
                      <a:endParaRPr lang="en-US" altLang="ko-KR" sz="1050" dirty="0"/>
                    </a:p>
                    <a:p>
                      <a:pPr algn="ctr" latinLnBrk="1"/>
                      <a:r>
                        <a:rPr lang="ko-KR" altLang="en-US" sz="1050" dirty="0"/>
                        <a:t>조절 예정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5</a:t>
                      </a:r>
                      <a:r>
                        <a:rPr lang="ko-KR" altLang="en-US" sz="1050" dirty="0"/>
                        <a:t>강</a:t>
                      </a:r>
                      <a:r>
                        <a:rPr lang="en-US" altLang="ko-KR" sz="1050" dirty="0"/>
                        <a:t>. </a:t>
                      </a:r>
                      <a:r>
                        <a:rPr lang="ko-KR" altLang="en-US" sz="1050" dirty="0"/>
                        <a:t>신경망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안상우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058766"/>
                  </a:ext>
                </a:extLst>
              </a:tr>
              <a:tr h="211075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6</a:t>
                      </a:r>
                      <a:r>
                        <a:rPr lang="ko-KR" altLang="en-US" sz="1050" dirty="0"/>
                        <a:t>강</a:t>
                      </a:r>
                      <a:r>
                        <a:rPr lang="en-US" altLang="ko-KR" sz="1050" dirty="0"/>
                        <a:t>. </a:t>
                      </a:r>
                      <a:r>
                        <a:rPr lang="ko-KR" altLang="en-US" sz="1050" dirty="0"/>
                        <a:t>손실함수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김민하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196178"/>
                  </a:ext>
                </a:extLst>
              </a:tr>
              <a:tr h="211075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7</a:t>
                      </a:r>
                      <a:r>
                        <a:rPr lang="ko-KR" altLang="en-US" sz="1050" dirty="0"/>
                        <a:t>강</a:t>
                      </a:r>
                      <a:r>
                        <a:rPr lang="en-US" altLang="ko-KR" sz="1050" dirty="0"/>
                        <a:t>. </a:t>
                      </a:r>
                      <a:r>
                        <a:rPr lang="ko-KR" altLang="en-US" sz="1050" dirty="0"/>
                        <a:t>엔트로피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이혜원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25495"/>
                  </a:ext>
                </a:extLst>
              </a:tr>
              <a:tr h="211075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8</a:t>
                      </a:r>
                      <a:r>
                        <a:rPr lang="ko-KR" altLang="en-US" sz="1050" dirty="0"/>
                        <a:t>강</a:t>
                      </a:r>
                      <a:r>
                        <a:rPr lang="en-US" altLang="ko-KR" sz="1050" dirty="0"/>
                        <a:t>. </a:t>
                      </a:r>
                      <a:r>
                        <a:rPr lang="ko-KR" altLang="en-US" sz="1050" dirty="0"/>
                        <a:t>수치미분과 </a:t>
                      </a:r>
                      <a:r>
                        <a:rPr lang="en-US" altLang="ko-KR" sz="1050" dirty="0"/>
                        <a:t>gradient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박서윤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578011"/>
                  </a:ext>
                </a:extLst>
              </a:tr>
              <a:tr h="211075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9</a:t>
                      </a:r>
                      <a:r>
                        <a:rPr lang="ko-KR" altLang="en-US" sz="1050" dirty="0"/>
                        <a:t>강</a:t>
                      </a:r>
                      <a:r>
                        <a:rPr lang="en-US" altLang="ko-KR" sz="1050" dirty="0"/>
                        <a:t>. </a:t>
                      </a:r>
                      <a:r>
                        <a:rPr lang="ko-KR" altLang="en-US" sz="1050" dirty="0" err="1"/>
                        <a:t>경사하강법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박성호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98178"/>
                  </a:ext>
                </a:extLst>
              </a:tr>
              <a:tr h="211075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10</a:t>
                      </a:r>
                      <a:r>
                        <a:rPr lang="ko-KR" altLang="en-US" sz="1050" dirty="0"/>
                        <a:t>강</a:t>
                      </a:r>
                      <a:r>
                        <a:rPr lang="en-US" altLang="ko-KR" sz="1050" dirty="0"/>
                        <a:t>. </a:t>
                      </a:r>
                      <a:r>
                        <a:rPr lang="ko-KR" altLang="en-US" sz="1050" dirty="0" err="1"/>
                        <a:t>수치미분을</a:t>
                      </a:r>
                      <a:r>
                        <a:rPr lang="ko-KR" altLang="en-US" sz="1050" dirty="0"/>
                        <a:t> 통한 학습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안상우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519790"/>
                  </a:ext>
                </a:extLst>
              </a:tr>
              <a:tr h="211075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11</a:t>
                      </a:r>
                      <a:r>
                        <a:rPr lang="ko-KR" altLang="en-US" sz="1050" dirty="0"/>
                        <a:t>강</a:t>
                      </a:r>
                      <a:r>
                        <a:rPr lang="en-US" altLang="ko-KR" sz="1050" dirty="0"/>
                        <a:t>. </a:t>
                      </a:r>
                      <a:r>
                        <a:rPr lang="ko-KR" altLang="en-US" sz="1050" dirty="0"/>
                        <a:t>계산 그래프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김민하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030755"/>
                  </a:ext>
                </a:extLst>
              </a:tr>
              <a:tr h="211075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12</a:t>
                      </a:r>
                      <a:r>
                        <a:rPr lang="ko-KR" altLang="en-US" sz="1050" dirty="0"/>
                        <a:t>강</a:t>
                      </a:r>
                      <a:r>
                        <a:rPr lang="en-US" altLang="ko-KR" sz="1050" dirty="0"/>
                        <a:t>. Affine</a:t>
                      </a:r>
                      <a:r>
                        <a:rPr lang="ko-KR" altLang="en-US" sz="1050" dirty="0"/>
                        <a:t>층 </a:t>
                      </a:r>
                      <a:r>
                        <a:rPr lang="ko-KR" altLang="en-US" sz="1050" dirty="0" err="1"/>
                        <a:t>역전파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이혜원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365021"/>
                  </a:ext>
                </a:extLst>
              </a:tr>
              <a:tr h="211075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13</a:t>
                      </a:r>
                      <a:r>
                        <a:rPr lang="ko-KR" altLang="en-US" sz="1050" dirty="0"/>
                        <a:t>강</a:t>
                      </a:r>
                      <a:r>
                        <a:rPr lang="en-US" altLang="ko-KR" sz="1050" dirty="0"/>
                        <a:t>. Sigmoid</a:t>
                      </a:r>
                      <a:r>
                        <a:rPr lang="ko-KR" altLang="en-US" sz="1050" dirty="0"/>
                        <a:t>층과 </a:t>
                      </a:r>
                      <a:r>
                        <a:rPr lang="en-US" altLang="ko-KR" sz="1050" dirty="0" err="1"/>
                        <a:t>relu</a:t>
                      </a:r>
                      <a:r>
                        <a:rPr lang="ko-KR" altLang="en-US" sz="1050" dirty="0"/>
                        <a:t>층 </a:t>
                      </a:r>
                      <a:r>
                        <a:rPr lang="ko-KR" altLang="en-US" sz="1050" dirty="0" err="1"/>
                        <a:t>역전파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박서윤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684097"/>
                  </a:ext>
                </a:extLst>
              </a:tr>
              <a:tr h="211075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14</a:t>
                      </a:r>
                      <a:r>
                        <a:rPr lang="ko-KR" altLang="en-US" sz="1050" dirty="0"/>
                        <a:t>강</a:t>
                      </a:r>
                      <a:r>
                        <a:rPr lang="en-US" altLang="ko-KR" sz="1050" dirty="0"/>
                        <a:t>. </a:t>
                      </a:r>
                      <a:r>
                        <a:rPr lang="en-US" altLang="ko-KR" sz="1050" dirty="0" err="1"/>
                        <a:t>Softmax</a:t>
                      </a:r>
                      <a:r>
                        <a:rPr lang="en-US" altLang="ko-KR" sz="1050" dirty="0"/>
                        <a:t> with loss</a:t>
                      </a:r>
                      <a:r>
                        <a:rPr lang="ko-KR" altLang="en-US" sz="1050" dirty="0"/>
                        <a:t>층 </a:t>
                      </a:r>
                      <a:r>
                        <a:rPr lang="ko-KR" altLang="en-US" sz="1050" dirty="0" err="1"/>
                        <a:t>역전파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박성호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782273"/>
                  </a:ext>
                </a:extLst>
              </a:tr>
              <a:tr h="211075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15</a:t>
                      </a:r>
                      <a:r>
                        <a:rPr lang="ko-KR" altLang="en-US" sz="1050" dirty="0"/>
                        <a:t>강</a:t>
                      </a:r>
                      <a:r>
                        <a:rPr lang="en-US" altLang="ko-KR" sz="1050" dirty="0"/>
                        <a:t>. </a:t>
                      </a:r>
                      <a:r>
                        <a:rPr lang="ko-KR" altLang="en-US" sz="1050" dirty="0"/>
                        <a:t>역전파를 통한 학습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안상우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81850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8A96C284-E210-1348-3B57-4F43739A2781}"/>
              </a:ext>
            </a:extLst>
          </p:cNvPr>
          <p:cNvGrpSpPr/>
          <p:nvPr/>
        </p:nvGrpSpPr>
        <p:grpSpPr>
          <a:xfrm>
            <a:off x="5019287" y="2390645"/>
            <a:ext cx="3990535" cy="2603768"/>
            <a:chOff x="5352247" y="160744"/>
            <a:chExt cx="4079988" cy="26271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44FA0A6-39AB-6B1B-0E4F-9F4E39ADA15F}"/>
                </a:ext>
              </a:extLst>
            </p:cNvPr>
            <p:cNvSpPr/>
            <p:nvPr/>
          </p:nvSpPr>
          <p:spPr>
            <a:xfrm>
              <a:off x="5352247" y="160744"/>
              <a:ext cx="4079988" cy="2627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Google Shape;75;p15">
              <a:extLst>
                <a:ext uri="{FF2B5EF4-FFF2-40B4-BE49-F238E27FC236}">
                  <a16:creationId xmlns:a16="http://schemas.microsoft.com/office/drawing/2014/main" id="{5B6E3D32-4500-0082-E59A-E482822D7C20}"/>
                </a:ext>
              </a:extLst>
            </p:cNvPr>
            <p:cNvSpPr txBox="1"/>
            <p:nvPr/>
          </p:nvSpPr>
          <p:spPr>
            <a:xfrm>
              <a:off x="5667097" y="250939"/>
              <a:ext cx="3450289" cy="24467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b="1" dirty="0">
                  <a:solidFill>
                    <a:srgbClr val="19264B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rPr>
                <a:t>스터디 시간</a:t>
              </a:r>
              <a:endPara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endParaRPr>
            </a:p>
            <a:p>
              <a:pPr marL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solidFill>
                    <a:srgbClr val="19264B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rPr>
                <a:t>매주 금요일 </a:t>
              </a:r>
              <a:r>
                <a:rPr lang="en-US" altLang="ko-KR" dirty="0">
                  <a:solidFill>
                    <a:srgbClr val="19264B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rPr>
                <a:t>15:30 </a:t>
              </a:r>
              <a:r>
                <a:rPr lang="ko-KR" altLang="en-US" dirty="0">
                  <a:solidFill>
                    <a:srgbClr val="19264B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rPr>
                <a:t>대면 스터디</a:t>
              </a:r>
              <a:endPara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endParaRPr>
            </a:p>
            <a:p>
              <a:pPr marL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endParaRPr>
            </a:p>
            <a:p>
              <a:pPr marL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b="1" dirty="0">
                  <a:solidFill>
                    <a:srgbClr val="19264B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rPr>
                <a:t>스터디 방식</a:t>
              </a:r>
              <a:endPara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endParaRPr>
            </a:p>
            <a:p>
              <a:pPr marL="285750" lvl="0" indent="-28575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9264B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rPr>
                <a:t>돌아가며 담당 파트 내용 발표</a:t>
              </a:r>
              <a:endPara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endParaRPr>
            </a:p>
            <a:p>
              <a:pPr marL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rgbClr val="19264B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rPr>
                <a:t>       </a:t>
              </a:r>
              <a:r>
                <a:rPr lang="ko-KR" altLang="en-US" sz="1000" dirty="0">
                  <a:solidFill>
                    <a:srgbClr val="19264B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rPr>
                <a:t>김민하 </a:t>
              </a:r>
              <a:r>
                <a:rPr lang="en-US" altLang="ko-KR" sz="1000" dirty="0">
                  <a:solidFill>
                    <a:srgbClr val="19264B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rPr>
                <a:t>&gt; </a:t>
              </a:r>
              <a:r>
                <a:rPr lang="ko-KR" altLang="en-US" sz="1000" dirty="0">
                  <a:solidFill>
                    <a:srgbClr val="19264B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rPr>
                <a:t>이혜원 </a:t>
              </a:r>
              <a:r>
                <a:rPr lang="en-US" altLang="ko-KR" sz="1000" dirty="0">
                  <a:solidFill>
                    <a:srgbClr val="19264B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rPr>
                <a:t>&gt; </a:t>
              </a:r>
              <a:r>
                <a:rPr lang="ko-KR" altLang="en-US" sz="1000" dirty="0">
                  <a:solidFill>
                    <a:srgbClr val="19264B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rPr>
                <a:t>박서윤 </a:t>
              </a:r>
              <a:r>
                <a:rPr lang="en-US" altLang="ko-KR" sz="1000" dirty="0">
                  <a:solidFill>
                    <a:srgbClr val="19264B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rPr>
                <a:t>&gt; </a:t>
              </a:r>
              <a:r>
                <a:rPr lang="ko-KR" altLang="en-US" sz="1000" dirty="0">
                  <a:solidFill>
                    <a:srgbClr val="19264B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rPr>
                <a:t>박성호 </a:t>
              </a:r>
              <a:r>
                <a:rPr lang="en-US" altLang="ko-KR" sz="1000" dirty="0">
                  <a:solidFill>
                    <a:srgbClr val="19264B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rPr>
                <a:t>&gt; </a:t>
              </a:r>
              <a:r>
                <a:rPr lang="ko-KR" altLang="en-US" sz="1000" dirty="0" err="1">
                  <a:solidFill>
                    <a:srgbClr val="19264B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rPr>
                <a:t>안상우</a:t>
              </a:r>
              <a:r>
                <a:rPr lang="ko-KR" altLang="en-US" sz="1000" dirty="0">
                  <a:solidFill>
                    <a:srgbClr val="19264B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rPr>
                <a:t> 순</a:t>
              </a:r>
            </a:p>
            <a:p>
              <a:pPr marL="285750" lvl="0" indent="-28575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9264B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rPr>
                <a:t>담당 없는 사람은 질문 </a:t>
              </a:r>
              <a:r>
                <a:rPr lang="en-US" altLang="ko-KR" dirty="0">
                  <a:solidFill>
                    <a:srgbClr val="19264B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rPr>
                <a:t>1</a:t>
              </a:r>
              <a:r>
                <a:rPr lang="ko-KR" altLang="en-US" dirty="0">
                  <a:solidFill>
                    <a:srgbClr val="19264B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rPr>
                <a:t>개 뽑아보기</a:t>
              </a:r>
              <a:endPara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37918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195</Words>
  <Application>Microsoft Office PowerPoint</Application>
  <PresentationFormat>화면 슬라이드 쇼(16:9)</PresentationFormat>
  <Paragraphs>64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hyewon lee</cp:lastModifiedBy>
  <cp:revision>3</cp:revision>
  <dcterms:modified xsi:type="dcterms:W3CDTF">2024-09-12T18:20:30Z</dcterms:modified>
</cp:coreProperties>
</file>