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45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22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059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77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090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DLS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박서윤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246961" y="2133342"/>
            <a:ext cx="146485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730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7F981C-EB5B-3141-FFAD-75D677795E1C}"/>
              </a:ext>
            </a:extLst>
          </p:cNvPr>
          <p:cNvSpPr/>
          <p:nvPr/>
        </p:nvSpPr>
        <p:spPr>
          <a:xfrm>
            <a:off x="2074128" y="1412488"/>
            <a:ext cx="6066264" cy="2059258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241677" y="1577456"/>
            <a:ext cx="1727727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스터디원 1 : 김</a:t>
            </a:r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민하</a:t>
            </a:r>
            <a:endParaRPr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스터디원 2 : </a:t>
            </a:r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박서윤</a:t>
            </a:r>
            <a:endParaRPr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스터디원 3 : 박</a:t>
            </a:r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성호</a:t>
            </a:r>
            <a:endParaRPr lang="en-US" altLang="ko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스터디원</a:t>
            </a:r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 : </a:t>
            </a:r>
            <a:r>
              <a:rPr lang="ko-KR" altLang="en-US" sz="13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안상우</a:t>
            </a:r>
            <a:endParaRPr lang="en-US" altLang="ko-KR"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스터디원</a:t>
            </a:r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 : </a:t>
            </a:r>
            <a:r>
              <a:rPr lang="ko-KR" altLang="en-US" sz="1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이혜원</a:t>
            </a:r>
            <a:endParaRPr sz="1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40236A-99FB-58C0-840A-A9DA2B7DF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714" y="1520112"/>
            <a:ext cx="3458565" cy="17997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6DE9B9-D85A-9774-D7CE-77F40D35A149}"/>
              </a:ext>
            </a:extLst>
          </p:cNvPr>
          <p:cNvSpPr/>
          <p:nvPr/>
        </p:nvSpPr>
        <p:spPr>
          <a:xfrm>
            <a:off x="2074116" y="3605561"/>
            <a:ext cx="6066276" cy="4451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매주 금요일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15:30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대면 스터디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501F0C8-0A94-6655-F054-9499104A9026}"/>
              </a:ext>
            </a:extLst>
          </p:cNvPr>
          <p:cNvSpPr/>
          <p:nvPr/>
        </p:nvSpPr>
        <p:spPr>
          <a:xfrm>
            <a:off x="2074128" y="3704333"/>
            <a:ext cx="6066264" cy="964309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DE9C12-DC4B-1F4C-C342-5CFA5F525568}"/>
              </a:ext>
            </a:extLst>
          </p:cNvPr>
          <p:cNvGrpSpPr/>
          <p:nvPr/>
        </p:nvGrpSpPr>
        <p:grpSpPr>
          <a:xfrm>
            <a:off x="2438955" y="1073900"/>
            <a:ext cx="5307854" cy="2305347"/>
            <a:chOff x="2249500" y="1181268"/>
            <a:chExt cx="5747094" cy="249612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F7D906C-E1F0-1D7A-7583-5BAB83A35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9500" y="1181268"/>
              <a:ext cx="1946293" cy="2496120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19F3954-C7BC-CB4F-6B86-8EA40627AAC0}"/>
                </a:ext>
              </a:extLst>
            </p:cNvPr>
            <p:cNvGrpSpPr/>
            <p:nvPr/>
          </p:nvGrpSpPr>
          <p:grpSpPr>
            <a:xfrm>
              <a:off x="4460875" y="1181269"/>
              <a:ext cx="3535719" cy="2496120"/>
              <a:chOff x="4730991" y="1136073"/>
              <a:chExt cx="3931431" cy="2686175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83B54EA-5689-1CBE-35BD-BD27753B5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0991" y="1136073"/>
                <a:ext cx="3931431" cy="2487563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6A13CFD-F175-A33B-4BF9-C5B511DCB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55336" t="61265" r="18058"/>
              <a:stretch/>
            </p:blipFill>
            <p:spPr>
              <a:xfrm>
                <a:off x="6937521" y="2386901"/>
                <a:ext cx="1558174" cy="1435347"/>
              </a:xfrm>
              <a:prstGeom prst="rect">
                <a:avLst/>
              </a:prstGeom>
              <a:effectLst>
                <a:outerShdw blurRad="63500" sx="104000" sy="104000" algn="ctr" rotWithShape="0">
                  <a:prstClr val="black">
                    <a:alpha val="48000"/>
                  </a:prstClr>
                </a:outerShdw>
                <a:softEdge rad="0"/>
              </a:effectLst>
            </p:spPr>
          </p:pic>
        </p:grpSp>
      </p:grpSp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997028CB-F8CC-14A0-AAB7-24DD30687466}"/>
              </a:ext>
            </a:extLst>
          </p:cNvPr>
          <p:cNvSpPr txBox="1"/>
          <p:nvPr/>
        </p:nvSpPr>
        <p:spPr>
          <a:xfrm>
            <a:off x="2966039" y="3756373"/>
            <a:ext cx="4253686" cy="87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NanumGothic ExtraBold"/>
                <a:sym typeface="NanumGothic ExtraBold"/>
              </a:rPr>
              <a:t>「밑바닥부터 시작하는 딥러닝」 수업 유튜브</a:t>
            </a:r>
            <a:endParaRPr lang="en-US" altLang="ko-KR" sz="130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NanumGothic ExtraBold"/>
                <a:sym typeface="NanumGothic ExtraBold"/>
              </a:rPr>
              <a:t>1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NanumGothic ExtraBold"/>
                <a:sym typeface="NanumGothic ExtraBold"/>
              </a:rPr>
              <a:t>강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NanumGothic ExtraBold"/>
                <a:sym typeface="NanumGothic ExtraBold"/>
              </a:rPr>
              <a:t>. </a:t>
            </a:r>
            <a:r>
              <a:rPr lang="ko-KR" alt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NanumGothic ExtraBold"/>
                <a:sym typeface="NanumGothic ExtraBold"/>
              </a:rPr>
              <a:t>퍼셉트론</a:t>
            </a:r>
            <a:endParaRPr lang="en-US" altLang="ko-KR" sz="130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NanumGothic ExtraBold"/>
                <a:sym typeface="NanumGothic ExtraBold"/>
              </a:rPr>
              <a:t>2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NanumGothic ExtraBold"/>
                <a:sym typeface="NanumGothic ExtraBold"/>
              </a:rPr>
              <a:t>강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NanumGothic ExtraBold"/>
                <a:sym typeface="NanumGothic ExtraBold"/>
              </a:rPr>
              <a:t>.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NanumGothic ExtraBold"/>
                <a:sym typeface="NanumGothic ExtraBold"/>
              </a:rPr>
              <a:t>활성화 함수</a:t>
            </a:r>
            <a:endParaRPr lang="en-US" altLang="ko-KR" sz="130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21B3E0BD-859E-AE6F-6050-7BFFB9025D6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강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퍼셉트론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4CBDBD-7F77-50F3-F56B-92276E7B3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922" y="1055550"/>
            <a:ext cx="6401355" cy="34750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C750ED-2560-D2F9-3176-DFA0D416F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867" y="834160"/>
            <a:ext cx="5459986" cy="347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7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56DD6C-44F1-3311-AB74-1838203BA4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5009"/>
          <a:stretch/>
        </p:blipFill>
        <p:spPr>
          <a:xfrm>
            <a:off x="2608957" y="831694"/>
            <a:ext cx="5829805" cy="69705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FD8E400-272F-43C6-DB0B-1E375616DE95}"/>
              </a:ext>
            </a:extLst>
          </p:cNvPr>
          <p:cNvGrpSpPr/>
          <p:nvPr/>
        </p:nvGrpSpPr>
        <p:grpSpPr>
          <a:xfrm>
            <a:off x="1896584" y="2014201"/>
            <a:ext cx="3892147" cy="2117638"/>
            <a:chOff x="1657098" y="2142962"/>
            <a:chExt cx="3892147" cy="21176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A129CE9-0D7B-33A5-0BBE-55BEC645B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24076" r="72967"/>
            <a:stretch/>
          </p:blipFill>
          <p:spPr>
            <a:xfrm>
              <a:off x="1657098" y="2142962"/>
              <a:ext cx="1575960" cy="211763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E37E9C9-F8CB-5E59-7D60-6F057D0B8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5602" t="24076"/>
            <a:stretch/>
          </p:blipFill>
          <p:spPr>
            <a:xfrm>
              <a:off x="2960914" y="2142962"/>
              <a:ext cx="2588331" cy="2117638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75C4BC4-06A8-B614-8BBC-1625A0DAB8C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1680"/>
          <a:stretch/>
        </p:blipFill>
        <p:spPr>
          <a:xfrm>
            <a:off x="6281058" y="1935737"/>
            <a:ext cx="2157704" cy="227456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5E0C7C-9424-2885-BDF1-94C6F325BDF1}"/>
              </a:ext>
            </a:extLst>
          </p:cNvPr>
          <p:cNvCxnSpPr>
            <a:cxnSpLocks/>
          </p:cNvCxnSpPr>
          <p:nvPr/>
        </p:nvCxnSpPr>
        <p:spPr>
          <a:xfrm>
            <a:off x="6029092" y="1823295"/>
            <a:ext cx="0" cy="2488511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16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85E0C7C-9424-2885-BDF1-94C6F325BDF1}"/>
              </a:ext>
            </a:extLst>
          </p:cNvPr>
          <p:cNvCxnSpPr/>
          <p:nvPr/>
        </p:nvCxnSpPr>
        <p:spPr>
          <a:xfrm>
            <a:off x="3679902" y="1919937"/>
            <a:ext cx="0" cy="2488511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FD9F9F5-FCA0-445A-AD3D-3ED40B24C1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0298" b="58423"/>
          <a:stretch/>
        </p:blipFill>
        <p:spPr>
          <a:xfrm>
            <a:off x="1884932" y="2105935"/>
            <a:ext cx="1794958" cy="21165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E2229-E382-35F3-AFC9-7D2D42B745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5282" t="50404" r="79" b="-785"/>
          <a:stretch/>
        </p:blipFill>
        <p:spPr>
          <a:xfrm>
            <a:off x="5835806" y="1851182"/>
            <a:ext cx="2697572" cy="25646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C0AF74-25FF-A15D-5191-173D61DFF2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" t="43794" r="72394" b="13450"/>
          <a:stretch/>
        </p:blipFill>
        <p:spPr>
          <a:xfrm>
            <a:off x="4011217" y="2105935"/>
            <a:ext cx="1664226" cy="21710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B45A45-D20E-88C4-9BF6-F8E1E4DAC3D1}"/>
              </a:ext>
            </a:extLst>
          </p:cNvPr>
          <p:cNvSpPr/>
          <p:nvPr/>
        </p:nvSpPr>
        <p:spPr>
          <a:xfrm>
            <a:off x="5932448" y="3531219"/>
            <a:ext cx="2542478" cy="8772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6D72A36-D697-9BB9-3A25-25D9ABA0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75009"/>
          <a:stretch/>
        </p:blipFill>
        <p:spPr>
          <a:xfrm>
            <a:off x="2608957" y="831694"/>
            <a:ext cx="5829805" cy="6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3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87A8C0-41F9-2376-A68A-83804BDD7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389" y="912992"/>
            <a:ext cx="4911704" cy="3517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D39E64-ED0B-DF9E-608F-B8A8F820D009}"/>
              </a:ext>
            </a:extLst>
          </p:cNvPr>
          <p:cNvSpPr txBox="1"/>
          <p:nvPr/>
        </p:nvSpPr>
        <p:spPr>
          <a:xfrm>
            <a:off x="5112109" y="1323278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F0"/>
                </a:solidFill>
              </a:rPr>
              <a:t>NAND</a:t>
            </a:r>
            <a:endParaRPr lang="ko-KR" altLang="en-US" sz="1000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CDFD1-F69F-AE27-0CFE-5895251F3A27}"/>
              </a:ext>
            </a:extLst>
          </p:cNvPr>
          <p:cNvSpPr txBox="1"/>
          <p:nvPr/>
        </p:nvSpPr>
        <p:spPr>
          <a:xfrm>
            <a:off x="5247042" y="182698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F0"/>
                </a:solidFill>
              </a:rPr>
              <a:t>OR</a:t>
            </a:r>
            <a:endParaRPr lang="ko-KR" altLang="en-US" sz="1000" b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DC488-684F-8B4F-1DF5-98CACF18F751}"/>
              </a:ext>
            </a:extLst>
          </p:cNvPr>
          <p:cNvSpPr txBox="1"/>
          <p:nvPr/>
        </p:nvSpPr>
        <p:spPr>
          <a:xfrm>
            <a:off x="5991694" y="1539763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B0F0"/>
                </a:solidFill>
              </a:rPr>
              <a:t>AND</a:t>
            </a:r>
            <a:endParaRPr lang="ko-KR" altLang="en-US" sz="1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65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80F0FE74-3715-0963-2562-D2402573181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강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활성화 함수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C1BE4E-F966-6171-407C-66E3099EA6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795" r="3144"/>
          <a:stretch/>
        </p:blipFill>
        <p:spPr>
          <a:xfrm>
            <a:off x="3632292" y="1001108"/>
            <a:ext cx="5338833" cy="36452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9B6076-3A08-1339-E02B-DF2DCBCB6BD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28" r="51240"/>
          <a:stretch/>
        </p:blipFill>
        <p:spPr>
          <a:xfrm>
            <a:off x="1476332" y="1941347"/>
            <a:ext cx="2295472" cy="14114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BB97ED-343B-6FFE-07E2-BD822BFA7B47}"/>
              </a:ext>
            </a:extLst>
          </p:cNvPr>
          <p:cNvSpPr/>
          <p:nvPr/>
        </p:nvSpPr>
        <p:spPr>
          <a:xfrm>
            <a:off x="1628078" y="2936488"/>
            <a:ext cx="1590907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6656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화면 슬라이드 쇼(16:9)</PresentationFormat>
  <Paragraphs>23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KoPub돋움체 Light</vt:lpstr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김민하</dc:creator>
  <cp:lastModifiedBy>민하 김</cp:lastModifiedBy>
  <cp:revision>1</cp:revision>
  <dcterms:modified xsi:type="dcterms:W3CDTF">2024-09-20T10:50:32Z</dcterms:modified>
</cp:coreProperties>
</file>