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DLS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이곳에 만나서 찍은 사진을 넣어주세요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(</a:t>
            </a:r>
            <a:r>
              <a:rPr lang="ko-KR" altLang="en-US" sz="1200" dirty="0" err="1"/>
              <a:t>비대면일</a:t>
            </a:r>
            <a:r>
              <a:rPr lang="ko-KR" altLang="en-US" sz="1200" dirty="0"/>
              <a:t> 경우엔 화면 캡쳐 이용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얼굴이 나오게 </a:t>
            </a:r>
            <a:r>
              <a:rPr lang="ko-KR" altLang="en-US" sz="1200" dirty="0" err="1"/>
              <a:t>찍어주셔야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:D</a:t>
            </a:r>
            <a:endParaRPr lang="ko-KR" altLang="en-US"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강민성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/>
              <a:t>김부영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이지훈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 err="1"/>
              <a:t>최규원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A08308B-470E-697E-458D-70EFC0F93255}"/>
              </a:ext>
            </a:extLst>
          </p:cNvPr>
          <p:cNvSpPr txBox="1"/>
          <p:nvPr/>
        </p:nvSpPr>
        <p:spPr>
          <a:xfrm>
            <a:off x="1867050" y="1177030"/>
            <a:ext cx="5623996" cy="200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자료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사이토 고키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밑바닥부터 시작하는 딥러닝</a:t>
            </a:r>
            <a:endParaRPr lang="en-US" altLang="ko-KR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주차 별 정해진 분량만큼 학습</a:t>
            </a:r>
            <a:endParaRPr lang="en-US" altLang="ko-KR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600" b="1" dirty="0"/>
              <a:t>매 주 토요일 대면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비대면</a:t>
            </a:r>
            <a:r>
              <a:rPr lang="ko-KR" altLang="en-US" sz="1600" b="1" dirty="0"/>
              <a:t> 병행하며 회의 진행</a:t>
            </a:r>
            <a:endParaRPr lang="en-US" altLang="ko-KR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질문 정리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심화 내용 공유</a:t>
            </a:r>
            <a:endParaRPr lang="en-US" altLang="ko-KR" dirty="0"/>
          </a:p>
        </p:txBody>
      </p:sp>
      <p:pic>
        <p:nvPicPr>
          <p:cNvPr id="1028" name="Picture 4" descr="밑바닥부터 시작하는 딥러닝 대표 이미지">
            <a:extLst>
              <a:ext uri="{FF2B5EF4-FFF2-40B4-BE49-F238E27FC236}">
                <a16:creationId xmlns:a16="http://schemas.microsoft.com/office/drawing/2014/main" id="{1117B30E-5A91-7B29-3801-04F8283F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3" y="1886729"/>
            <a:ext cx="1890411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B33597-D311-D3D0-7303-A68762B9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82878"/>
              </p:ext>
            </p:extLst>
          </p:nvPr>
        </p:nvGraphicFramePr>
        <p:xfrm>
          <a:off x="2022231" y="1055550"/>
          <a:ext cx="5099539" cy="3602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839">
                  <a:extLst>
                    <a:ext uri="{9D8B030D-6E8A-4147-A177-3AD203B41FA5}">
                      <a16:colId xmlns:a16="http://schemas.microsoft.com/office/drawing/2014/main" val="2106705955"/>
                    </a:ext>
                  </a:extLst>
                </a:gridCol>
                <a:gridCol w="754839">
                  <a:extLst>
                    <a:ext uri="{9D8B030D-6E8A-4147-A177-3AD203B41FA5}">
                      <a16:colId xmlns:a16="http://schemas.microsoft.com/office/drawing/2014/main" val="3822599916"/>
                    </a:ext>
                  </a:extLst>
                </a:gridCol>
                <a:gridCol w="3589861">
                  <a:extLst>
                    <a:ext uri="{9D8B030D-6E8A-4147-A177-3AD203B41FA5}">
                      <a16:colId xmlns:a16="http://schemas.microsoft.com/office/drawing/2014/main" val="962058469"/>
                    </a:ext>
                  </a:extLst>
                </a:gridCol>
              </a:tblGrid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1" dirty="0">
                          <a:latin typeface="+mj-lt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1" dirty="0">
                          <a:latin typeface="+mj-lt"/>
                        </a:rPr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1" dirty="0">
                          <a:latin typeface="+mj-lt"/>
                        </a:rPr>
                        <a:t>스터디 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273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2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9/13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lt"/>
                        </a:rPr>
                        <a:t>주제 자료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712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3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9/21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lt"/>
                        </a:rPr>
                        <a:t>Ch1. </a:t>
                      </a:r>
                      <a:r>
                        <a:rPr lang="ko-KR" altLang="en-US" sz="1200" dirty="0" err="1">
                          <a:latin typeface="+mj-lt"/>
                        </a:rPr>
                        <a:t>헬로</a:t>
                      </a:r>
                      <a:r>
                        <a:rPr lang="ko-KR" altLang="en-US" sz="1200" dirty="0">
                          <a:latin typeface="+mj-lt"/>
                        </a:rPr>
                        <a:t> 파이썬</a:t>
                      </a:r>
                      <a:endParaRPr lang="en-US" altLang="ko-KR" sz="1200" dirty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j-lt"/>
                        </a:rPr>
                        <a:t>Ch2. </a:t>
                      </a:r>
                      <a:r>
                        <a:rPr lang="ko-KR" altLang="en-US" sz="1200" dirty="0" err="1">
                          <a:latin typeface="+mj-lt"/>
                        </a:rPr>
                        <a:t>퍼셉트론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57852"/>
                  </a:ext>
                </a:extLst>
              </a:tr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4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9/28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Ch3. </a:t>
                      </a:r>
                      <a:r>
                        <a:rPr lang="ko-KR" altLang="en-US" sz="1200" dirty="0">
                          <a:latin typeface="+mj-lt"/>
                        </a:rPr>
                        <a:t>신경망</a:t>
                      </a:r>
                      <a:endParaRPr lang="en-US" altLang="ko-KR" sz="12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Ch4. </a:t>
                      </a:r>
                      <a:r>
                        <a:rPr lang="ko-KR" altLang="en-US" sz="1200" dirty="0">
                          <a:latin typeface="+mj-lt"/>
                        </a:rPr>
                        <a:t>신경망 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41327"/>
                  </a:ext>
                </a:extLst>
              </a:tr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5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10/5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Ch5.</a:t>
                      </a:r>
                      <a:r>
                        <a:rPr lang="ko-KR" altLang="en-US" sz="1200" dirty="0">
                          <a:latin typeface="+mj-lt"/>
                        </a:rPr>
                        <a:t> </a:t>
                      </a:r>
                      <a:r>
                        <a:rPr lang="ko-KR" altLang="en-US" sz="1200" dirty="0" err="1">
                          <a:latin typeface="+mj-lt"/>
                        </a:rPr>
                        <a:t>오차역전파법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8342"/>
                  </a:ext>
                </a:extLst>
              </a:tr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6~8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lt"/>
                        </a:rPr>
                        <a:t>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4613"/>
                  </a:ext>
                </a:extLst>
              </a:tr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9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11/2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Ch6. </a:t>
                      </a:r>
                      <a:r>
                        <a:rPr lang="ko-KR" altLang="en-US" sz="1200" dirty="0">
                          <a:latin typeface="+mj-lt"/>
                        </a:rPr>
                        <a:t>학습 관련 기술들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22496"/>
                  </a:ext>
                </a:extLst>
              </a:tr>
              <a:tr h="281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10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11/9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Ch7. </a:t>
                      </a:r>
                      <a:r>
                        <a:rPr lang="ko-KR" altLang="en-US" sz="1200" dirty="0" err="1">
                          <a:latin typeface="+mj-lt"/>
                        </a:rPr>
                        <a:t>합성곱</a:t>
                      </a:r>
                      <a:r>
                        <a:rPr lang="ko-KR" altLang="en-US" sz="1200" dirty="0">
                          <a:latin typeface="+mj-lt"/>
                        </a:rPr>
                        <a:t> 신경망</a:t>
                      </a:r>
                      <a:r>
                        <a:rPr lang="en-US" altLang="ko-KR" sz="1200" dirty="0">
                          <a:latin typeface="+mj-lt"/>
                        </a:rPr>
                        <a:t>(CNN)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9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11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11/16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lt"/>
                        </a:rPr>
                        <a:t>Ch8.</a:t>
                      </a:r>
                      <a:r>
                        <a:rPr lang="ko-KR" altLang="en-US" sz="1200" dirty="0">
                          <a:latin typeface="+mj-lt"/>
                        </a:rPr>
                        <a:t> 딥러닝</a:t>
                      </a:r>
                      <a:endParaRPr lang="en-US" altLang="ko-KR" sz="1200" dirty="0"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j-lt"/>
                        </a:rPr>
                        <a:t>관심 있는 딥러닝 모델 추가 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2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12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11/23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1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lt"/>
                        </a:rPr>
                        <a:t>14~16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lt"/>
                        </a:rPr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64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화면 슬라이드 쇼(16:9)</PresentationFormat>
  <Paragraphs>60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부영 김</cp:lastModifiedBy>
  <cp:revision>4</cp:revision>
  <dcterms:modified xsi:type="dcterms:W3CDTF">2024-09-12T12:18:16Z</dcterms:modified>
</cp:coreProperties>
</file>