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328" autoAdjust="0"/>
    <p:restoredTop sz="86424" autoAdjust="0"/>
  </p:normalViewPr>
  <p:slideViewPr>
    <p:cSldViewPr snapToGrid="0">
      <p:cViewPr varScale="1">
        <p:scale>
          <a:sx n="100" d="100"/>
          <a:sy n="100" d="100"/>
        </p:scale>
        <p:origin x="970" y="72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/>
        <a:ea typeface="나눔고딕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퍼셉트론은 다수의 신호를 입력으로 받아 하나의 신호를 출력하는 것입니다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위 그림은 </a:t>
            </a:r>
            <a:r>
              <a:rPr lang="en-US" altLang="ko-KR"/>
              <a:t>x1, x2 </a:t>
            </a:r>
            <a:r>
              <a:rPr lang="ko-KR" altLang="en-US"/>
              <a:t>두개의 입력값을 받아 각각 </a:t>
            </a:r>
            <a:r>
              <a:rPr lang="en-US" altLang="ko-KR"/>
              <a:t>W1, W2</a:t>
            </a:r>
            <a:r>
              <a:rPr lang="ko-KR" altLang="en-US"/>
              <a:t>라는 가중치를 곱한 다음 임계값 세타값에 따라 </a:t>
            </a:r>
            <a:r>
              <a:rPr lang="en-US" altLang="ko-KR"/>
              <a:t>0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의 값을 출력하는 그림입니다</a:t>
            </a:r>
            <a:r>
              <a:rPr lang="en-US" altLang="ko-KR"/>
              <a:t>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해당 그림은 신경망의 구조입니다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입력층에서 입력값을 받아 </a:t>
            </a:r>
            <a:r>
              <a:rPr lang="en-US" altLang="ko-KR"/>
              <a:t>1</a:t>
            </a:r>
            <a:r>
              <a:rPr lang="ko-KR" altLang="en-US"/>
              <a:t>개 또는 다수의 은닉층을 거친 뒤</a:t>
            </a:r>
            <a:r>
              <a:rPr lang="en-US" altLang="ko-KR"/>
              <a:t>, </a:t>
            </a:r>
            <a:r>
              <a:rPr lang="ko-KR" altLang="en-US"/>
              <a:t>출력층에서 결과값을 반환합니다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은닉층에서 활성화 함수를 통해 입력 신호의 총합을 출력 신호로 변환하는데 대표적으로 </a:t>
            </a:r>
            <a:r>
              <a:rPr lang="en-US" altLang="ko-KR"/>
              <a:t>sigmoid, ReLU </a:t>
            </a:r>
            <a:r>
              <a:rPr lang="ko-KR" altLang="en-US"/>
              <a:t>등이 있습니다</a:t>
            </a:r>
            <a:r>
              <a:rPr lang="en-US" altLang="ko-KR"/>
              <a:t>. </a:t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손실 함수는 신경망 성능을 나타내는 지표입니다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오차 제곱합은 가장 많이 쓰이는 기본적인 손실 함수입니다</a:t>
            </a:r>
            <a:r>
              <a:rPr lang="en-US" altLang="ko-KR"/>
              <a:t>.</a:t>
            </a:r>
            <a:endParaRPr lang="en-US" altLang="ko-KR"/>
          </a:p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/>
              <a:t>교차 엔트로피는 주로 분류 문제에서 사용하는 손실 함수입니다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변수가 </a:t>
            </a:r>
            <a:r>
              <a:rPr lang="en-US" altLang="ko-KR"/>
              <a:t>2</a:t>
            </a:r>
            <a:r>
              <a:rPr lang="ko-KR" altLang="en-US"/>
              <a:t>개 이상인 함수에 대한 미분이 바로 편미분이다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한 변수는 고정시킨 상태로 다른 변수에 대한 미분을 진행한다</a:t>
            </a:r>
            <a:r>
              <a:rPr lang="en-US" altLang="ko-KR"/>
              <a:t>.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아직 편미분까지 진행했지만</a:t>
            </a:r>
            <a:r>
              <a:rPr lang="en-US" altLang="ko-KR"/>
              <a:t>, </a:t>
            </a:r>
            <a:r>
              <a:rPr lang="ko-KR" altLang="en-US"/>
              <a:t>후에 이 편미분을 활용해 경사 하강법</a:t>
            </a:r>
            <a:r>
              <a:rPr lang="en-US" altLang="ko-KR"/>
              <a:t>, </a:t>
            </a:r>
            <a:r>
              <a:rPr lang="ko-KR" altLang="en-US"/>
              <a:t>역전파 계산 등에 대한 학습이 이루어질 예정입니다</a:t>
            </a:r>
            <a:r>
              <a:rPr lang="en-US" altLang="ko-KR"/>
              <a:t>. </a:t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.png"  /><Relationship Id="rId4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DLS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윤덕현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19A3CF42-7E10-1EAD-F31B-67E6AE96B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574636E-58DC-658F-1BA5-8B9DA5B1044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0B5AB3E1-515D-140F-5F99-E8A4275ECF6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5DE9B11D-E341-7CD7-8D6E-1177234B27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6CFB2A78-42C5-65E9-AD97-27C7686DFBF3}"/>
              </a:ext>
            </a:extLst>
          </p:cNvPr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848AC7F3-9084-1545-3A22-6306DAFC992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A1A70BD2-A56C-CC17-23A4-4021F0BF0BFD}"/>
              </a:ext>
            </a:extLst>
          </p:cNvPr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 err="1">
                <a:latin typeface="+mj-ea"/>
                <a:ea typeface="+mj-ea"/>
              </a:rPr>
              <a:t>윤덕현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이승현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 err="1">
                <a:latin typeface="+mj-ea"/>
                <a:ea typeface="+mj-ea"/>
              </a:rPr>
              <a:t>박아현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4 : </a:t>
            </a:r>
            <a:r>
              <a:rPr lang="ko-KR" altLang="en-US" dirty="0">
                <a:latin typeface="+mj-ea"/>
                <a:ea typeface="+mj-ea"/>
              </a:rPr>
              <a:t>송채린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0F44FB-4DF6-FC7D-62F5-FA6B6B87E5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67" r="25564"/>
          <a:stretch/>
        </p:blipFill>
        <p:spPr>
          <a:xfrm>
            <a:off x="2005690" y="1262100"/>
            <a:ext cx="3474720" cy="34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A5935E-B4CD-FCFE-321E-D8F758D01FE8}"/>
              </a:ext>
            </a:extLst>
          </p:cNvPr>
          <p:cNvSpPr/>
          <p:nvPr/>
        </p:nvSpPr>
        <p:spPr>
          <a:xfrm>
            <a:off x="1402212" y="1317894"/>
            <a:ext cx="2308656" cy="30101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공부 방법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5CD15-2C44-D1D3-6FD8-9C5F2637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43879"/>
            <a:ext cx="2302452" cy="29581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20A99-00D0-79E3-9306-CC9A22CE0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17" y="1302654"/>
            <a:ext cx="2286092" cy="30063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A39888-ECC3-025A-29CC-CE96BC38F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290" y="1303263"/>
            <a:ext cx="2763510" cy="2975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100" y="1055550"/>
            <a:ext cx="1569660" cy="3035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sz="2000" b="1"/>
              <a:t>퍼셉트론</a:t>
            </a:r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sz="2000" b="1"/>
              <a:t>신경망</a:t>
            </a:r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sz="2000" b="1"/>
              <a:t>손실 함수</a:t>
            </a:r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sz="2000" b="1"/>
              <a:t>편미분</a:t>
            </a:r>
            <a:endParaRPr lang="en-US" altLang="ko-KR" sz="20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퍼셉트론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A25C44-DD68-70A8-C843-E9E700682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99" y="1213751"/>
            <a:ext cx="3241675" cy="27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02AB2C-6DD9-7407-D78E-068059465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573" y="2142962"/>
            <a:ext cx="3543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신경망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76743E-EF39-4D78-ECB4-D10A1596B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65" y="845454"/>
            <a:ext cx="526806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손실 함수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F2F12B-0EB6-BA1D-B383-B52C69024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3" t="11650" r="29861"/>
          <a:stretch/>
        </p:blipFill>
        <p:spPr bwMode="auto">
          <a:xfrm>
            <a:off x="3009900" y="2947571"/>
            <a:ext cx="1854200" cy="53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37B063-573A-4BE7-8408-3FB987549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14" y="2947571"/>
            <a:ext cx="1333686" cy="50489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88B832F-553A-BE30-F2B2-4C3F1BA4C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9040"/>
              </p:ext>
            </p:extLst>
          </p:nvPr>
        </p:nvGraphicFramePr>
        <p:xfrm>
          <a:off x="2720906" y="1647662"/>
          <a:ext cx="4817534" cy="2075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8767">
                  <a:extLst>
                    <a:ext uri="{9D8B030D-6E8A-4147-A177-3AD203B41FA5}">
                      <a16:colId xmlns:a16="http://schemas.microsoft.com/office/drawing/2014/main" val="1225560848"/>
                    </a:ext>
                  </a:extLst>
                </a:gridCol>
                <a:gridCol w="2408767">
                  <a:extLst>
                    <a:ext uri="{9D8B030D-6E8A-4147-A177-3AD203B41FA5}">
                      <a16:colId xmlns:a16="http://schemas.microsoft.com/office/drawing/2014/main" val="1490928553"/>
                    </a:ext>
                  </a:extLst>
                </a:gridCol>
              </a:tblGrid>
              <a:tr h="1037989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600" dirty="0"/>
                        <a:t>오차 </a:t>
                      </a:r>
                      <a:r>
                        <a:rPr lang="ko-KR" altLang="en-US" sz="1600" dirty="0" err="1"/>
                        <a:t>제곱합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교차 엔트로피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(cross-entropy)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76617"/>
                  </a:ext>
                </a:extLst>
              </a:tr>
              <a:tr h="10379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9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93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편미분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1E6CE-B18E-7D93-C213-C96E69DA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561" y="845454"/>
            <a:ext cx="7097756" cy="44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465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화면 슬라이드 쇼(16:9)</ep:PresentationFormat>
  <ep:Paragraphs>19</ep:Paragraphs>
  <ep:Slides>8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조효원</dc:creator>
  <cp:lastModifiedBy>micly</cp:lastModifiedBy>
  <dcterms:modified xsi:type="dcterms:W3CDTF">2024-10-28T08:41:32.328</dcterms:modified>
  <cp:revision>29</cp:revision>
  <dc:title>PowerPoint 프레젠테이션</dc:title>
  <cp:version/>
</cp:coreProperties>
</file>