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126" d="100"/>
          <a:sy n="126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석 정" userId="3ac9b6dff2e83d1a" providerId="LiveId" clId="{78296C5F-B2B4-494F-BBAB-7D1097458D51}"/>
    <pc:docChg chg="undo custSel modSld">
      <pc:chgData name="현석 정" userId="3ac9b6dff2e83d1a" providerId="LiveId" clId="{78296C5F-B2B4-494F-BBAB-7D1097458D51}" dt="2024-03-10T15:44:49.431" v="36" actId="404"/>
      <pc:docMkLst>
        <pc:docMk/>
      </pc:docMkLst>
      <pc:sldChg chg="addSp modSp mod">
        <pc:chgData name="현석 정" userId="3ac9b6dff2e83d1a" providerId="LiveId" clId="{78296C5F-B2B4-494F-BBAB-7D1097458D51}" dt="2024-03-10T15:44:49.431" v="36" actId="404"/>
        <pc:sldMkLst>
          <pc:docMk/>
          <pc:sldMk cId="1691559823" sldId="268"/>
        </pc:sldMkLst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2" creationId="{5DF26E75-9D9C-CB57-D418-55EDC2A03C1B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4" creationId="{713FF4C8-4331-5DF3-04BC-0C51389719B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8" creationId="{6A024E1D-18CC-8CE0-972B-03827F288D4C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9" creationId="{80CA86B9-A262-78AD-2705-45DAC7BFF76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0" creationId="{E4A00517-2D80-7D76-D545-FA14530B9CF6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1" creationId="{B2B78C1C-5AC3-941D-E5D7-EA29A3E6715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2" creationId="{B426355C-4C78-1226-CEAA-D90652FC01E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3" creationId="{4BABBA0C-132D-8E1A-E0B4-D617D23F1D8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4" creationId="{1EF86140-1402-CC3C-3660-A326176DBDB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5" creationId="{A3FB567F-1B61-7F87-586D-CA9652B56317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6" creationId="{3E86BCA5-3B59-9FEA-71FB-E812316A3866}"/>
          </ac:spMkLst>
        </pc:spChg>
        <pc:spChg chg="mod">
          <ac:chgData name="현석 정" userId="3ac9b6dff2e83d1a" providerId="LiveId" clId="{78296C5F-B2B4-494F-BBAB-7D1097458D51}" dt="2024-03-10T15:44:49.431" v="36" actId="404"/>
          <ac:spMkLst>
            <pc:docMk/>
            <pc:sldMk cId="1691559823" sldId="268"/>
            <ac:spMk id="18" creationId="{78236A10-4AFA-7975-1452-934557310FE8}"/>
          </ac:spMkLst>
        </pc:spChg>
        <pc:grpChg chg="add mod">
          <ac:chgData name="현석 정" userId="3ac9b6dff2e83d1a" providerId="LiveId" clId="{78296C5F-B2B4-494F-BBAB-7D1097458D51}" dt="2024-03-10T15:44:40.333" v="34" actId="1036"/>
          <ac:grpSpMkLst>
            <pc:docMk/>
            <pc:sldMk cId="1691559823" sldId="268"/>
            <ac:grpSpMk id="19" creationId="{3783B6E2-BBAE-7712-CFF5-6921C4CBBDA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56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20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DLS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회의 진행 시 캡쳐를 깜빡했습니다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..)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 err="1">
                <a:latin typeface="+mj-ea"/>
                <a:ea typeface="+mj-ea"/>
              </a:rPr>
              <a:t>윤덕현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이승현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 err="1">
                <a:latin typeface="+mj-ea"/>
                <a:ea typeface="+mj-ea"/>
              </a:rPr>
              <a:t>박아현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4 : </a:t>
            </a:r>
            <a:r>
              <a:rPr lang="ko-KR" altLang="en-US" dirty="0">
                <a:latin typeface="+mj-ea"/>
                <a:ea typeface="+mj-ea"/>
              </a:rPr>
              <a:t>송채린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219A5-2245-417F-4A87-014D949422DA}"/>
              </a:ext>
            </a:extLst>
          </p:cNvPr>
          <p:cNvSpPr txBox="1"/>
          <p:nvPr/>
        </p:nvSpPr>
        <p:spPr>
          <a:xfrm>
            <a:off x="1661104" y="424544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스터디 진행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04D1F-DBB0-A3C8-F242-C22AED86389A}"/>
              </a:ext>
            </a:extLst>
          </p:cNvPr>
          <p:cNvSpPr txBox="1"/>
          <p:nvPr/>
        </p:nvSpPr>
        <p:spPr>
          <a:xfrm>
            <a:off x="1687877" y="1769767"/>
            <a:ext cx="2884123" cy="160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매주 수요일 오후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비대면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매주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강씩 강의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교재로 자습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4FD2CC-E0C7-9EE0-7DFC-5A6B0BAC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943" y="1259204"/>
            <a:ext cx="2580569" cy="30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219A5-2245-417F-4A87-014D949422DA}"/>
              </a:ext>
            </a:extLst>
          </p:cNvPr>
          <p:cNvSpPr txBox="1"/>
          <p:nvPr/>
        </p:nvSpPr>
        <p:spPr>
          <a:xfrm>
            <a:off x="1661104" y="424544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스터디 진행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04D1F-DBB0-A3C8-F242-C22AED86389A}"/>
              </a:ext>
            </a:extLst>
          </p:cNvPr>
          <p:cNvSpPr txBox="1"/>
          <p:nvPr/>
        </p:nvSpPr>
        <p:spPr>
          <a:xfrm>
            <a:off x="1661104" y="1055550"/>
            <a:ext cx="3650358" cy="106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 교재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밑바닥부터 시작하는 딥러닝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강의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한경훈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교수님의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I’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강의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6BE13F-5ED7-DDC0-E915-C45A74B6C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932" y="2217724"/>
            <a:ext cx="5500270" cy="25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7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219A5-2245-417F-4A87-014D949422DA}"/>
              </a:ext>
            </a:extLst>
          </p:cNvPr>
          <p:cNvSpPr txBox="1"/>
          <p:nvPr/>
        </p:nvSpPr>
        <p:spPr>
          <a:xfrm>
            <a:off x="1661104" y="424544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스터디 진행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04D1F-DBB0-A3C8-F242-C22AED86389A}"/>
              </a:ext>
            </a:extLst>
          </p:cNvPr>
          <p:cNvSpPr txBox="1"/>
          <p:nvPr/>
        </p:nvSpPr>
        <p:spPr>
          <a:xfrm>
            <a:off x="1661104" y="1150604"/>
            <a:ext cx="3767378" cy="160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강의 기준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강 분량 자습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해당 강의에 대한 연습문제 풀기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스터디 시간에는 서로 연습문제 풀이 공유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37125-FA5D-C20E-49E2-E73223A97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879" y="624599"/>
            <a:ext cx="2139028" cy="42976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C72DBB-33D6-D3AD-95DC-EBE00CF5B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088" y="624599"/>
            <a:ext cx="191591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341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97</Words>
  <Application>Microsoft Office PowerPoint</Application>
  <PresentationFormat>화면 슬라이드 쇼(16:9)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굴림</vt:lpstr>
      <vt:lpstr>나눔고딕</vt:lpstr>
      <vt:lpstr>맑은 고딕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ChaeRin Song</cp:lastModifiedBy>
  <cp:revision>23</cp:revision>
  <dcterms:modified xsi:type="dcterms:W3CDTF">2024-09-09T10:02:05Z</dcterms:modified>
</cp:coreProperties>
</file>