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96C5F-B2B4-494F-BBAB-7D1097458D51}" v="1" dt="2024-03-10T15:44:37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697" autoAdjust="0"/>
    <p:restoredTop sz="86408" autoAdjust="0"/>
  </p:normalViewPr>
  <p:slideViewPr>
    <p:cSldViewPr snapToGrid="0">
      <p:cViewPr varScale="1">
        <p:scale>
          <a:sx n="132" d="100"/>
          <a:sy n="132" d="100"/>
        </p:scale>
        <p:origin x="176" y="3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048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aggle-kr.tistory.com/3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 </a:t>
            </a:r>
            <a:r>
              <a:rPr lang="ko-KR" altLang="en-US" sz="2500" b="1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캐글</a:t>
            </a:r>
            <a:r>
              <a:rPr lang="en-US" altLang="ko-KR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500" b="1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데이콘</a:t>
            </a:r>
            <a:r>
              <a:rPr lang="ko-KR" altLang="en-US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스터디</a:t>
            </a:r>
            <a:endParaRPr sz="25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:</a:t>
            </a:r>
            <a:r>
              <a:rPr lang="ko" altLang="en-US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나영은</a:t>
            </a:r>
            <a:r>
              <a:rPr lang="ko-KR" altLang="en-US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sz="11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9/10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비대면으로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회의함 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091643" y="1584420"/>
            <a:ext cx="2714478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1 :</a:t>
            </a:r>
            <a:r>
              <a:rPr lang="ko" altLang="en-US" dirty="0">
                <a:latin typeface="+mj-ea"/>
                <a:ea typeface="+mj-ea"/>
              </a:rPr>
              <a:t> 나영은</a:t>
            </a:r>
            <a:r>
              <a:rPr lang="ko" dirty="0">
                <a:latin typeface="+mj-ea"/>
                <a:ea typeface="+mj-ea"/>
              </a:rPr>
              <a:t> </a:t>
            </a: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2 :</a:t>
            </a:r>
            <a:r>
              <a:rPr lang="ko" altLang="en-US" dirty="0">
                <a:latin typeface="+mj-ea"/>
                <a:ea typeface="+mj-ea"/>
              </a:rPr>
              <a:t> 이혜원</a:t>
            </a:r>
            <a:endParaRPr lang="en-US" altLang="ko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>
                <a:latin typeface="+mj-ea"/>
                <a:ea typeface="+mj-ea"/>
              </a:rPr>
              <a:t>스터디원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: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조다영</a:t>
            </a:r>
            <a:r>
              <a:rPr lang="ko-KR" altLang="en-US" dirty="0">
                <a:latin typeface="+mj-ea"/>
                <a:ea typeface="+mj-ea"/>
              </a:rPr>
              <a:t> </a:t>
            </a: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계획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68328-C17E-924F-9459-6F8A37C7E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974" y="1152475"/>
            <a:ext cx="7423325" cy="3416400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매주 수요일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 대면 스터디 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중간고사 이전까지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개 대회 필사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중간고사 이후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캐글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대회 참가 예정  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이유한 커리큘럼 </a:t>
            </a:r>
            <a:r>
              <a:rPr lang="en" altLang="ko-Kore-GB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https://kaggle-kr.tistory.com/32</a:t>
            </a:r>
            <a:endParaRPr lang="en" altLang="ko-Kore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" altLang="ko-Kore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Porto Seguro’s Safe Driver Prediction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" altLang="ko-Kore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(binary </a:t>
            </a:r>
            <a:r>
              <a:rPr lang="en" altLang="ko-Kore-GB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classification:tabular</a:t>
            </a:r>
            <a:r>
              <a:rPr lang="en" altLang="ko-Kore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data)</a:t>
            </a:r>
            <a:endParaRPr lang="en" altLang="ko-Kore-GB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" altLang="ko-Kore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TensorFlow Speech Recognition Challenge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" altLang="ko-Kore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(multi-class </a:t>
            </a:r>
            <a:r>
              <a:rPr lang="en" altLang="ko-Kore-GB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classification:Image</a:t>
            </a:r>
            <a:r>
              <a:rPr lang="en" altLang="ko-Kore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classification)</a:t>
            </a:r>
            <a:endParaRPr lang="en" altLang="ko-Kore-GB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" altLang="ko-Kore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Spooky Author Identification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" altLang="ko-Kore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(natural language classification)</a:t>
            </a:r>
            <a:endParaRPr lang="en" altLang="ko-Kore-GB" b="1" dirty="0">
              <a:effectLst/>
            </a:endParaRPr>
          </a:p>
          <a:p>
            <a:pPr marL="114300" indent="0">
              <a:buNone/>
            </a:pPr>
            <a:br>
              <a:rPr lang="en" altLang="ko-Kore-GB" b="0" dirty="0">
                <a:effectLst/>
              </a:rPr>
            </a:br>
            <a:endParaRPr lang="ko-Kore-GB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주차별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계획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6" name="그림 5" descr="텍스트, 소프트웨어, 번호, 컴퓨터 아이콘이(가) 표시된 사진&#10;&#10;자동 생성된 설명">
            <a:extLst>
              <a:ext uri="{FF2B5EF4-FFF2-40B4-BE49-F238E27FC236}">
                <a16:creationId xmlns:a16="http://schemas.microsoft.com/office/drawing/2014/main" id="{5C5C239C-3C8D-EE4F-BDD0-1A2C4F3A15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07" t="33579" r="30952"/>
          <a:stretch/>
        </p:blipFill>
        <p:spPr>
          <a:xfrm>
            <a:off x="1419277" y="845454"/>
            <a:ext cx="4312450" cy="399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596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101</Words>
  <Application>Microsoft Macintosh PowerPoint</Application>
  <PresentationFormat>화면 슬라이드 쇼(16:9)</PresentationFormat>
  <Paragraphs>22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나눔고딕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나인영</cp:lastModifiedBy>
  <cp:revision>22</cp:revision>
  <dcterms:modified xsi:type="dcterms:W3CDTF">2024-09-10T07:00:08Z</dcterms:modified>
</cp:coreProperties>
</file>