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anumGothicExtraBold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NanumGothic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3f1e5aec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03f1e5ae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3f1e5aec8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03f1e5aec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3f1e5aec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303f1e5ae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3f1e5aec8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03f1e5ae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3f1e5aec8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03f1e5aec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3f1e5aec8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03f1e5ae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3f1e5aec8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03f1e5ae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3f1e5aec8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03f1e5aec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3f1e5aec8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03f1e5aec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3f1e5aec8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03f1e5aec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72875" y="0"/>
            <a:ext cx="0" cy="2149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39750" y="2710050"/>
            <a:ext cx="73878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CUAI Multimodal 논문 리뷰 스터디팀  </a:t>
            </a:r>
            <a:endParaRPr b="1" i="0" sz="25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2024.0</a:t>
            </a:r>
            <a:r>
              <a:rPr lang="en-US">
                <a:solidFill>
                  <a:srgbClr val="19264B"/>
                </a:solidFill>
              </a:rPr>
              <a:t>9</a:t>
            </a:r>
            <a:r>
              <a:rPr b="0" i="0" lang="en-US" sz="14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.24</a:t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발표자 : </a:t>
            </a:r>
            <a:r>
              <a:rPr lang="en-US" sz="1100">
                <a:solidFill>
                  <a:srgbClr val="19264B"/>
                </a:solidFill>
              </a:rPr>
              <a:t>최시우</a:t>
            </a:r>
            <a:endParaRPr b="0" i="0" sz="11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논문 리뷰 주제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1402315" y="946546"/>
            <a:ext cx="7611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이후,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-US"/>
              <a:t>VQA: Visual Question Answering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-US"/>
              <a:t>Medical Visual Question Answer : A Survey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Bottom-Up and Top-Down Attention for Image Captioning and Visual Question Answering</a:t>
            </a:r>
            <a:endParaRPr b="1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등의 멀티모달 관련 논문을 리뷰할 예정임.</a:t>
            </a:r>
            <a:endParaRPr b="1"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스터디원 소개 및 만남 인증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137600" y="1820125"/>
            <a:ext cx="288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스터디원 1 : 오규안 (AI)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스터디원 2 : </a:t>
            </a:r>
            <a:r>
              <a:rPr lang="en-US"/>
              <a:t>최시우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스터디원 3 : </a:t>
            </a:r>
            <a:r>
              <a:rPr lang="en-US"/>
              <a:t>정성룡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/>
              <a:t>AI)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논문 리뷰 주제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402315" y="946546"/>
            <a:ext cx="7611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2950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-US"/>
              <a:t>CutMix: Regularization Strategy to Train Strong Classifiers with Localizable Features</a:t>
            </a:r>
            <a:endParaRPr b="1"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-US"/>
              <a:t>Parameter selection for CLAHE using multi-objective cuckoo search algorithm for image contrast enhancement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Contrast limited adaptive histogram equalization based enhancement for real time video system</a:t>
            </a:r>
            <a:endParaRPr b="1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멀티모달 논문 리뷰 전, 진행 중인 프로젝트를 위해 CV 관련 논문을 먼저 리뷰함.</a:t>
            </a:r>
            <a:endParaRPr b="1"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CutMix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7100" y="884925"/>
            <a:ext cx="3979345" cy="40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000"/>
              <a:buFont typeface="NanumGothicExtraBold"/>
              <a:buAutoNum type="arabicPeriod"/>
            </a:pPr>
            <a:r>
              <a:rPr b="1" lang="en-US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Introduction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951875"/>
            <a:ext cx="4064630" cy="40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480375" y="1327775"/>
            <a:ext cx="35325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2950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Cutmix는 Regional Dropout 전략.</a:t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Mixup의 경우, 다른 이미지와 병합하면서 이미지 정보가 왜곡되는 현상 발생</a:t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Cutout의 경우, 이미지의 일부를 완전히 삭제하여 정보 손실 현상 발생</a:t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=&gt; CutMix는 이러한 문제들을 해결.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3.1 Algorithm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17482" r="63300" t="21346"/>
          <a:stretch/>
        </p:blipFill>
        <p:spPr>
          <a:xfrm>
            <a:off x="1962825" y="1328625"/>
            <a:ext cx="2038575" cy="20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80285" r="497" t="21346"/>
          <a:stretch/>
        </p:blipFill>
        <p:spPr>
          <a:xfrm>
            <a:off x="6388375" y="1328625"/>
            <a:ext cx="2038575" cy="206208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730050" y="2643575"/>
            <a:ext cx="9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295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CutMix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4314538" y="2299950"/>
            <a:ext cx="17607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2517275" y="3627325"/>
            <a:ext cx="9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295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Dog  1.0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942812" y="3627325"/>
            <a:ext cx="92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295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Dog  0.6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Cat   0.4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9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3.1 Algorithm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975" y="959650"/>
            <a:ext cx="4047502" cy="40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480375" y="1327775"/>
            <a:ext cx="36636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2950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이미지 </a:t>
            </a:r>
            <a:r>
              <a:rPr b="1" lang="en-US" sz="1300">
                <a:solidFill>
                  <a:schemeClr val="dk1"/>
                </a:solidFill>
              </a:rPr>
              <a:t>X</a:t>
            </a:r>
            <a:r>
              <a:rPr b="1" lang="en-US" sz="1300"/>
              <a:t>와 라벨 </a:t>
            </a:r>
            <a:r>
              <a:rPr b="1" lang="en-US" sz="1300">
                <a:solidFill>
                  <a:schemeClr val="dk1"/>
                </a:solidFill>
              </a:rPr>
              <a:t>y</a:t>
            </a:r>
            <a:r>
              <a:rPr b="1" lang="en-US" sz="1300"/>
              <a:t>에 대하여,</a:t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두 개의 데이터 (X_A, y_A), (X_B, y_B)로부터 새로운 데이터 (X_tilde, y_tilde)를 만들어냄.</a:t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M은 X_A의 어느 부분을 지우고,  X_B로부터 </a:t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그 부분을 채울 것인지를 정하는 마스크임.</a:t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𝝺는 베타 분포로부터 추출된 0과 1사이로 정의된 두 데이터의 결합 비율임.</a:t>
            </a:r>
            <a:endParaRPr b="1" sz="1300"/>
          </a:p>
        </p:txBody>
      </p:sp>
      <p:sp>
        <p:nvSpPr>
          <p:cNvPr id="119" name="Google Shape;119;p19"/>
          <p:cNvSpPr/>
          <p:nvPr/>
        </p:nvSpPr>
        <p:spPr>
          <a:xfrm>
            <a:off x="2021825" y="2206500"/>
            <a:ext cx="2977200" cy="730500"/>
          </a:xfrm>
          <a:prstGeom prst="frame">
            <a:avLst>
              <a:gd fmla="val 6379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3.1 Algorithm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975" y="928575"/>
            <a:ext cx="3951242" cy="40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5446525" y="1327775"/>
            <a:ext cx="3697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2950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마스크 M을 구성하기 위해서,</a:t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잘라낼 부분의 bounding box B를 샘플링함.</a:t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r_x와, r_y는 Uniform distribution에서 샘플링.</a:t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r_w와, r_h는 이미지의 크기에 따라 두 데이터의 결합 비율인 𝝺를 적용하여 계산됨.</a:t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M은 bounding box B 안은 0으로, 밖은 1로 구성됨.</a:t>
            </a:r>
            <a:endParaRPr b="1"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3.2 Discussion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951875"/>
            <a:ext cx="3933825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5446525" y="1327775"/>
            <a:ext cx="3697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2950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각 기법으로 훈련시킨 모델에 대해,</a:t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CAM (Class Activation Map) 시각화를 적용.</a:t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Cutout과는 달리, CutMix는 섞인 이미지에서 </a:t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두 개의 물체를 모두 인식할 수 있음.</a:t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Cutmix와는 달리, Mixup은 St. Bernard를 인식하기 위해 상대적으로 덜 중요한 부분에 neural network가 집중되어 있음.</a:t>
            </a:r>
            <a:endParaRPr b="1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