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anumGothicExtraBold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anumGothicExtraBold-bold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fc519218a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ffc51921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fc519218a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ffc51921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c519218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ffc51921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39750" y="2710050"/>
            <a:ext cx="7387938" cy="1565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Multimodal 논문 리뷰 스터디팀  </a:t>
            </a:r>
            <a:endParaRPr b="1" i="0" sz="25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2024.05.14</a:t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오규안</a:t>
            </a:r>
            <a:endParaRPr b="0" i="0" sz="11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스터디원 소개 및 만남 인증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37600" y="1820125"/>
            <a:ext cx="288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1 : 오규안 (AI)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2 : </a:t>
            </a:r>
            <a:r>
              <a:rPr lang="en-US"/>
              <a:t>최시우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3 : </a:t>
            </a:r>
            <a:r>
              <a:rPr lang="en-US"/>
              <a:t>정성룡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/>
              <a:t>AI)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논문 리뷰 주제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402315" y="946546"/>
            <a:ext cx="7611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VQA: Visual Question Answering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Medical Visual Question Answer : A Survey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Bottom-Up and Top-Down Attention for Image Captioning and Visual Question Answering</a:t>
            </a:r>
            <a:endParaRPr b="1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이외에도 추가 선정할 계획</a:t>
            </a:r>
            <a:endParaRPr b="1"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 진행 방법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402315" y="946546"/>
            <a:ext cx="761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개인적으로 정해진 논문을 읽고,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주마다 모여 맡은 부분 발표 및 질의응답 진행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감사합니다</a:t>
            </a:r>
            <a:endParaRPr b="1" i="0" sz="2800" u="none" cap="none" strike="noStrike">
              <a:solidFill>
                <a:schemeClr val="lt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