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12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딥러닝 논문 리뷰 </a:t>
            </a:r>
            <a:r>
              <a:rPr lang="en-US" altLang="ko-KR" sz="2500" b="1" dirty="0">
                <a:solidFill>
                  <a:srgbClr val="19264B"/>
                </a:solidFill>
              </a:rPr>
              <a:t>MM 2</a:t>
            </a:r>
            <a:r>
              <a:rPr lang="ko-KR" altLang="en-US" sz="2500" b="1" dirty="0">
                <a:solidFill>
                  <a:srgbClr val="19264B"/>
                </a:solidFill>
              </a:rPr>
              <a:t>조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13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04350" y="2338473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문주일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오재환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이혜원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32E228-6A68-370A-D5C5-9A473C46C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51" y="1713513"/>
            <a:ext cx="4291562" cy="21992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Google Shape;83;p16">
            <a:extLst>
              <a:ext uri="{FF2B5EF4-FFF2-40B4-BE49-F238E27FC236}">
                <a16:creationId xmlns:a16="http://schemas.microsoft.com/office/drawing/2014/main" id="{AD76B705-D768-F0EF-57A0-11F46CDB8E53}"/>
              </a:ext>
            </a:extLst>
          </p:cNvPr>
          <p:cNvSpPr txBox="1"/>
          <p:nvPr/>
        </p:nvSpPr>
        <p:spPr>
          <a:xfrm>
            <a:off x="1686065" y="1224046"/>
            <a:ext cx="6809542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시간</a:t>
            </a: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화요일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17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시 대면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(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상황에 따라 </a:t>
            </a:r>
            <a:r>
              <a:rPr lang="ko-KR" altLang="en-US" sz="1600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비대면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혼합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방법</a:t>
            </a:r>
            <a:endParaRPr lang="en-US" altLang="ko-KR" sz="1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매주 선정된 하나의 논문을 리뷰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발표자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문주일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오재환 </a:t>
            </a: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&gt;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이혜원 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   → 발표자는 논문 선정 및 선정한 논문 발표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endParaRPr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진행 방법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7DD05A-7E90-DE5F-0B6F-B2C9DE9D0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475" y="773764"/>
            <a:ext cx="3392576" cy="4369736"/>
          </a:xfrm>
          <a:prstGeom prst="rect">
            <a:avLst/>
          </a:prstGeom>
        </p:spPr>
      </p:pic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2D499848-B669-103C-CE21-A63BDDCF9D11}"/>
              </a:ext>
            </a:extLst>
          </p:cNvPr>
          <p:cNvSpPr txBox="1"/>
          <p:nvPr/>
        </p:nvSpPr>
        <p:spPr>
          <a:xfrm>
            <a:off x="5214051" y="1925434"/>
            <a:ext cx="3392576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추석 연휴로 인해 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9.18 </a:t>
            </a: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비대면으로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좌측 논문 리뷰 진행 </a:t>
            </a:r>
            <a:endParaRPr lang="en-US" altLang="ko-KR" sz="16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188094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화면 슬라이드 쇼(16:9)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hyewon lee</cp:lastModifiedBy>
  <cp:revision>1</cp:revision>
  <dcterms:modified xsi:type="dcterms:W3CDTF">2024-09-12T18:20:01Z</dcterms:modified>
</cp:coreProperties>
</file>