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71" d="100"/>
          <a:sy n="71" d="100"/>
        </p:scale>
        <p:origin x="996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7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추천시스템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3447879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23647" y="1584420"/>
            <a:ext cx="338247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산업보안학과 남궁규민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응용통계학과 </a:t>
            </a:r>
            <a:r>
              <a:rPr lang="ko-KR" altLang="en-US" dirty="0" err="1">
                <a:latin typeface="+mj-ea"/>
                <a:ea typeface="+mj-ea"/>
              </a:rPr>
              <a:t>송채린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0B44713-98A9-E9A1-1185-1CCA9DB3C13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 방식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8B17632-AF65-9F21-010D-89ADEAA2A7C0}"/>
              </a:ext>
            </a:extLst>
          </p:cNvPr>
          <p:cNvSpPr txBox="1"/>
          <p:nvPr/>
        </p:nvSpPr>
        <p:spPr>
          <a:xfrm>
            <a:off x="1408975" y="1055550"/>
            <a:ext cx="338247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매주 목요일 오후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시 대면 스터디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중간 이전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추천시스템 강의 수강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중간 이후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캐글</a:t>
            </a:r>
            <a:r>
              <a:rPr lang="ko-KR" altLang="en-US" dirty="0">
                <a:latin typeface="+mj-ea"/>
                <a:ea typeface="+mj-ea"/>
              </a:rPr>
              <a:t> 필사</a:t>
            </a:r>
            <a:r>
              <a:rPr lang="en-US" altLang="ko-KR" dirty="0">
                <a:latin typeface="+mj-ea"/>
                <a:ea typeface="+mj-ea"/>
              </a:rPr>
              <a:t>+</a:t>
            </a:r>
            <a:r>
              <a:rPr lang="ko-KR" altLang="en-US" dirty="0">
                <a:latin typeface="+mj-ea"/>
                <a:ea typeface="+mj-ea"/>
              </a:rPr>
              <a:t>프로젝트 계획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0B44713-98A9-E9A1-1185-1CCA9DB3C13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선정 강의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8B17632-AF65-9F21-010D-89ADEAA2A7C0}"/>
              </a:ext>
            </a:extLst>
          </p:cNvPr>
          <p:cNvSpPr txBox="1"/>
          <p:nvPr/>
        </p:nvSpPr>
        <p:spPr>
          <a:xfrm>
            <a:off x="1408963" y="848899"/>
            <a:ext cx="756215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Tacademy</a:t>
            </a:r>
            <a:r>
              <a:rPr lang="ko-KR" altLang="en-US" dirty="0">
                <a:latin typeface="+mj-ea"/>
                <a:ea typeface="+mj-ea"/>
              </a:rPr>
              <a:t>에서 제공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추천시스템의 이해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연관분석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Apriori</a:t>
            </a:r>
            <a:r>
              <a:rPr lang="en-US" altLang="ko-KR" dirty="0">
                <a:latin typeface="+mj-ea"/>
                <a:ea typeface="+mj-ea"/>
              </a:rPr>
              <a:t>, FP-Growth)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컨텐츠 기반 모델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유사도 함수</a:t>
            </a:r>
            <a:r>
              <a:rPr lang="en-US" altLang="ko-KR" dirty="0">
                <a:latin typeface="+mj-ea"/>
                <a:ea typeface="+mj-ea"/>
              </a:rPr>
              <a:t>, TF-IDF)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컨텐츠 기반 모델</a:t>
            </a:r>
            <a:r>
              <a:rPr lang="en-US" altLang="ko-KR" dirty="0">
                <a:latin typeface="+mj-ea"/>
                <a:ea typeface="+mj-ea"/>
              </a:rPr>
              <a:t>-Word2Vec(CBOW, Skip-gram)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협업 필터링</a:t>
            </a:r>
            <a:r>
              <a:rPr lang="en-US" altLang="ko-KR" dirty="0">
                <a:latin typeface="+mj-ea"/>
                <a:ea typeface="+mj-ea"/>
              </a:rPr>
              <a:t>(KNN, SGD,ALS)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평가함수</a:t>
            </a:r>
            <a:r>
              <a:rPr lang="en-US" altLang="ko-KR" dirty="0">
                <a:latin typeface="+mj-ea"/>
                <a:ea typeface="+mj-ea"/>
              </a:rPr>
              <a:t>(Accuracy, MAP, NDCG)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EDA11E-6668-7254-E323-A0410F72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2748291"/>
            <a:ext cx="2912653" cy="2136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057844-F5A2-D8DC-2271-6859900E2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03" y="2891264"/>
            <a:ext cx="4442910" cy="18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115</Words>
  <Application>Microsoft Office PowerPoint</Application>
  <PresentationFormat>화면 슬라이드 쇼(16:9)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규민 남궁</cp:lastModifiedBy>
  <cp:revision>23</cp:revision>
  <dcterms:modified xsi:type="dcterms:W3CDTF">2024-09-12T13:36:36Z</dcterms:modified>
</cp:coreProperties>
</file>