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137" d="100"/>
          <a:sy n="137" d="100"/>
        </p:scale>
        <p:origin x="64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69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87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16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스터디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286" y="2142962"/>
            <a:ext cx="3133096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+mj-ea"/>
                <a:ea typeface="+mj-ea"/>
              </a:rPr>
              <a:t>스터디원 1 : </a:t>
            </a:r>
            <a:r>
              <a:rPr lang="en-US" altLang="ko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학부 김예원</a:t>
            </a:r>
            <a:endParaRPr sz="13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+mj-ea"/>
                <a:ea typeface="+mj-ea"/>
              </a:rPr>
              <a:t>스터디원 2 :</a:t>
            </a:r>
            <a:r>
              <a:rPr lang="en-US" altLang="ko" sz="1300" dirty="0">
                <a:latin typeface="+mj-ea"/>
                <a:ea typeface="+mj-ea"/>
              </a:rPr>
              <a:t> AI</a:t>
            </a:r>
            <a:r>
              <a:rPr lang="ko-KR" altLang="en-US" sz="1300" dirty="0">
                <a:latin typeface="+mj-ea"/>
                <a:ea typeface="+mj-ea"/>
              </a:rPr>
              <a:t>학부 조민지</a:t>
            </a:r>
            <a:endParaRPr lang="en-US" altLang="ko-KR" sz="13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>
                <a:latin typeface="+mj-ea"/>
                <a:ea typeface="+mj-ea"/>
              </a:rPr>
              <a:t>스터디원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3 </a:t>
            </a:r>
            <a:r>
              <a:rPr lang="en-US" altLang="ko-KR" sz="1300">
                <a:latin typeface="+mj-ea"/>
                <a:ea typeface="+mj-ea"/>
              </a:rPr>
              <a:t>: </a:t>
            </a:r>
            <a:r>
              <a:rPr lang="ko-KR" altLang="en-US" sz="1300">
                <a:latin typeface="+mj-ea"/>
                <a:ea typeface="+mj-ea"/>
              </a:rPr>
              <a:t>전자전기공학부 조효원</a:t>
            </a:r>
            <a:endParaRPr lang="en-US" altLang="ko-KR" sz="1300" dirty="0"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44D28CD-3877-DFDD-41A3-7DEE913F57A4}"/>
              </a:ext>
            </a:extLst>
          </p:cNvPr>
          <p:cNvSpPr txBox="1"/>
          <p:nvPr/>
        </p:nvSpPr>
        <p:spPr>
          <a:xfrm>
            <a:off x="2796279" y="2633576"/>
            <a:ext cx="305235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카카오톡으로 진행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0D4D3-B01D-910E-A2D4-2D54A164B7F8}"/>
              </a:ext>
            </a:extLst>
          </p:cNvPr>
          <p:cNvSpPr txBox="1"/>
          <p:nvPr/>
        </p:nvSpPr>
        <p:spPr>
          <a:xfrm>
            <a:off x="1905822" y="1592426"/>
            <a:ext cx="1766830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>
                <a:latin typeface="+mj-ea"/>
                <a:ea typeface="+mj-ea"/>
              </a:rPr>
              <a:t>학습자료</a:t>
            </a:r>
            <a:endParaRPr lang="en-US" altLang="ko-KR" sz="180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>
                <a:latin typeface="+mj-ea"/>
                <a:ea typeface="+mj-ea"/>
              </a:rPr>
              <a:t>스터디 방향</a:t>
            </a:r>
            <a:endParaRPr lang="en-US" altLang="ko-KR" sz="180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800">
                <a:latin typeface="+mj-ea"/>
                <a:ea typeface="+mj-ea"/>
              </a:rPr>
              <a:t>스터디 계획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학습자료 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8B629-17EA-D851-0526-0A78F1BD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221" y="1190445"/>
            <a:ext cx="2725599" cy="3513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547CA-3FAE-E078-9698-102BD2EA84CC}"/>
              </a:ext>
            </a:extLst>
          </p:cNvPr>
          <p:cNvSpPr txBox="1"/>
          <p:nvPr/>
        </p:nvSpPr>
        <p:spPr>
          <a:xfrm>
            <a:off x="4818006" y="1190445"/>
            <a:ext cx="3929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&lt;</a:t>
            </a:r>
            <a:r>
              <a:rPr lang="ko-KR" altLang="en-US" sz="2000" b="1">
                <a:latin typeface="+mj-ea"/>
                <a:ea typeface="+mj-ea"/>
              </a:rPr>
              <a:t>파이썬으로 배우는 음성인식</a:t>
            </a:r>
            <a:r>
              <a:rPr lang="en-US" altLang="ko-KR" sz="2000" b="1">
                <a:latin typeface="+mj-ea"/>
                <a:ea typeface="+mj-ea"/>
              </a:rPr>
              <a:t>&gt;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727C5-2BA8-BEFF-844D-43D5E8CC0A90}"/>
              </a:ext>
            </a:extLst>
          </p:cNvPr>
          <p:cNvSpPr txBox="1"/>
          <p:nvPr/>
        </p:nvSpPr>
        <p:spPr>
          <a:xfrm>
            <a:off x="5115464" y="1753687"/>
            <a:ext cx="32262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음성인식이란 음성 신호로부터 발화 내용을 인식하는 기술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 컴퓨터가 사람의 음성을 신호로 인식하여 처리하는 기술이다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AI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스피커와 스마트폰 음성 어시스턴트 등 음성인식 기술들은 이미 우리의 일상생활 속으로 깊이 스며들어 있다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음성 번역 시스템의 </a:t>
            </a:r>
            <a:r>
              <a:rPr lang="ko-KR" altLang="en-US" sz="1000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전처리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단계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회의록 자동 작성 시스템 등 다양한 곳에서 음성인식 기술이 사용된다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특히나 음성인식 기술은 손을 사용하지 않고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(Hands-free)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기계를 작동시킬 수 있어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차량 내비게이션과의 연동 혹은 신체장애인의 입력 장치 등 다양한 방면에서 성장이 기대되는 기술이다</a:t>
            </a:r>
            <a:r>
              <a:rPr lang="en-US" altLang="ko-KR" sz="10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.”</a:t>
            </a:r>
            <a:br>
              <a:rPr lang="ko-KR" altLang="en-US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38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</a:t>
            </a:r>
            <a:r>
              <a:rPr 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 방향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말하는 기기', 음성인식이 삶에 가져올 혁신 &lt; 포커스 &lt; 인사이트 &lt; 기사본문 - 테크월드뉴스 - 배유미 기자">
            <a:extLst>
              <a:ext uri="{FF2B5EF4-FFF2-40B4-BE49-F238E27FC236}">
                <a16:creationId xmlns:a16="http://schemas.microsoft.com/office/drawing/2014/main" id="{45C9A936-37D6-7199-370A-3BA26520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62" y="1055550"/>
            <a:ext cx="3492440" cy="1961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66C5E-062F-BE1A-269B-958A551EBDCE}"/>
              </a:ext>
            </a:extLst>
          </p:cNvPr>
          <p:cNvSpPr txBox="1"/>
          <p:nvPr/>
        </p:nvSpPr>
        <p:spPr>
          <a:xfrm>
            <a:off x="2232753" y="4006335"/>
            <a:ext cx="581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공유 노션을 활용해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각 주차별로 할당된 본인 파트를 정리</a:t>
            </a:r>
            <a:endParaRPr lang="en-US" altLang="ko-KR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latin typeface="+mn-ea"/>
                <a:ea typeface="+mn-ea"/>
              </a:rPr>
              <a:t>대면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스터디에서는 공유 노션을 보면서 본인 파트 설명 </a:t>
            </a:r>
            <a:r>
              <a:rPr lang="en-US" altLang="ko-KR">
                <a:latin typeface="+mn-ea"/>
                <a:ea typeface="+mn-ea"/>
              </a:rPr>
              <a:t>&amp; </a:t>
            </a:r>
            <a:r>
              <a:rPr lang="ko-KR" altLang="en-US">
                <a:latin typeface="+mn-ea"/>
                <a:ea typeface="+mn-ea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C4178F0-C9FE-0E7C-AA4B-F7270AF4342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3. </a:t>
            </a: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0637071-F9E4-54AB-3748-C7402033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00593"/>
              </p:ext>
            </p:extLst>
          </p:nvPr>
        </p:nvGraphicFramePr>
        <p:xfrm>
          <a:off x="1491597" y="970014"/>
          <a:ext cx="4896777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259">
                  <a:extLst>
                    <a:ext uri="{9D8B030D-6E8A-4147-A177-3AD203B41FA5}">
                      <a16:colId xmlns:a16="http://schemas.microsoft.com/office/drawing/2014/main" val="108836297"/>
                    </a:ext>
                  </a:extLst>
                </a:gridCol>
                <a:gridCol w="1632259">
                  <a:extLst>
                    <a:ext uri="{9D8B030D-6E8A-4147-A177-3AD203B41FA5}">
                      <a16:colId xmlns:a16="http://schemas.microsoft.com/office/drawing/2014/main" val="3502075831"/>
                    </a:ext>
                  </a:extLst>
                </a:gridCol>
                <a:gridCol w="1632259">
                  <a:extLst>
                    <a:ext uri="{9D8B030D-6E8A-4147-A177-3AD203B41FA5}">
                      <a16:colId xmlns:a16="http://schemas.microsoft.com/office/drawing/2014/main" val="3780441669"/>
                    </a:ext>
                  </a:extLst>
                </a:gridCol>
              </a:tblGrid>
              <a:tr h="186041">
                <a:tc>
                  <a:txBody>
                    <a:bodyPr/>
                    <a:lstStyle/>
                    <a:p>
                      <a:r>
                        <a:rPr lang="ko-KR" altLang="en-US" sz="11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학습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페이지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32130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(9/23)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장 음성 처리 기초와 특징 추출 </a:t>
                      </a:r>
                      <a:r>
                        <a:rPr lang="en-US" altLang="ko-KR" sz="1100"/>
                        <a:t>1 (1~4</a:t>
                      </a:r>
                      <a:r>
                        <a:rPr lang="ko-KR" altLang="en-US" sz="1100"/>
                        <a:t>절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25~43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81761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r>
                        <a:rPr lang="en-US" altLang="ko-KR" sz="1100"/>
                        <a:t>2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(9/30)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장 음성 처리 기초와 특징 추출 </a:t>
                      </a:r>
                      <a:r>
                        <a:rPr lang="en-US" altLang="ko-KR" sz="1100"/>
                        <a:t>2 (5~7</a:t>
                      </a:r>
                      <a:r>
                        <a:rPr lang="ko-KR" altLang="en-US" sz="1100"/>
                        <a:t>절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43~79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32129"/>
                  </a:ext>
                </a:extLst>
              </a:tr>
              <a:tr h="287035">
                <a:tc>
                  <a:txBody>
                    <a:bodyPr/>
                    <a:lstStyle/>
                    <a:p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(10/7)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4</a:t>
                      </a:r>
                      <a:r>
                        <a:rPr lang="ko-KR" altLang="en-US" sz="1100"/>
                        <a:t>장 음성 인식 첫걸음 </a:t>
                      </a:r>
                      <a:r>
                        <a:rPr lang="en-US" altLang="ko-KR" sz="1100"/>
                        <a:t>DP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85~103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158192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en-US" altLang="ko-KR" sz="1100"/>
                        <a:t>4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(10/28)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장 </a:t>
                      </a:r>
                      <a:r>
                        <a:rPr lang="en-US" altLang="ko-KR" sz="1100"/>
                        <a:t>GMM-HMM </a:t>
                      </a:r>
                      <a:r>
                        <a:rPr lang="ko-KR" altLang="en-US" sz="1100"/>
                        <a:t>기반 음성 인식 </a:t>
                      </a:r>
                      <a:r>
                        <a:rPr lang="en-US" altLang="ko-KR" sz="1100"/>
                        <a:t>1 (1~3</a:t>
                      </a:r>
                      <a:r>
                        <a:rPr lang="ko-KR" altLang="en-US" sz="1100"/>
                        <a:t>절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108~128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834394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(11/4)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장 </a:t>
                      </a:r>
                      <a:r>
                        <a:rPr lang="en-US" altLang="ko-KR" sz="1100"/>
                        <a:t>GMM-HMM </a:t>
                      </a:r>
                      <a:r>
                        <a:rPr lang="ko-KR" altLang="en-US" sz="1100"/>
                        <a:t>기반 음성 인식 </a:t>
                      </a:r>
                      <a:r>
                        <a:rPr lang="en-US" altLang="ko-KR" sz="1100"/>
                        <a:t>2 (4~5</a:t>
                      </a:r>
                      <a:r>
                        <a:rPr lang="ko-KR" altLang="en-US" sz="1100"/>
                        <a:t>절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128~138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923490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en-US" altLang="ko-KR" sz="1100"/>
                        <a:t>6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(11/11)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6</a:t>
                      </a:r>
                      <a:r>
                        <a:rPr lang="ko-KR" altLang="en-US" sz="1100"/>
                        <a:t>장 </a:t>
                      </a:r>
                      <a:r>
                        <a:rPr lang="en-US" altLang="ko-KR" sz="1100"/>
                        <a:t>DNN-HMM </a:t>
                      </a:r>
                      <a:r>
                        <a:rPr lang="ko-KR" altLang="en-US" sz="1100"/>
                        <a:t>기반 음성 인식 </a:t>
                      </a:r>
                      <a:r>
                        <a:rPr lang="en-US" altLang="ko-KR" sz="1100"/>
                        <a:t>1 (1~3</a:t>
                      </a:r>
                      <a:r>
                        <a:rPr lang="ko-KR" altLang="en-US" sz="1100"/>
                        <a:t>절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167~198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19254"/>
                  </a:ext>
                </a:extLst>
              </a:tr>
              <a:tr h="306420">
                <a:tc>
                  <a:txBody>
                    <a:bodyPr/>
                    <a:lstStyle/>
                    <a:p>
                      <a:r>
                        <a:rPr lang="en-US" altLang="ko-KR" sz="1100"/>
                        <a:t>7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(11/18)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6</a:t>
                      </a:r>
                      <a:r>
                        <a:rPr lang="ko-KR" altLang="en-US" sz="1100"/>
                        <a:t>장 </a:t>
                      </a:r>
                      <a:r>
                        <a:rPr lang="en-US" altLang="ko-KR" sz="1100"/>
                        <a:t>DNN-HMM </a:t>
                      </a:r>
                      <a:r>
                        <a:rPr lang="ko-KR" altLang="en-US" sz="1100"/>
                        <a:t>기반 음성 인식 </a:t>
                      </a:r>
                      <a:r>
                        <a:rPr lang="en-US" altLang="ko-KR" sz="1100"/>
                        <a:t>2 (4~6</a:t>
                      </a:r>
                      <a:r>
                        <a:rPr lang="ko-KR" altLang="en-US" sz="1100"/>
                        <a:t>절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198~232</a:t>
                      </a:r>
                      <a:r>
                        <a:rPr lang="ko-KR" altLang="en-US" sz="110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158391"/>
                  </a:ext>
                </a:extLst>
              </a:tr>
              <a:tr h="407451">
                <a:tc>
                  <a:txBody>
                    <a:bodyPr/>
                    <a:lstStyle/>
                    <a:p>
                      <a:r>
                        <a:rPr lang="en-US" altLang="ko-KR" sz="1100"/>
                        <a:t>8</a:t>
                      </a:r>
                      <a:r>
                        <a:rPr lang="ko-KR" altLang="en-US" sz="1100"/>
                        <a:t>주차 </a:t>
                      </a:r>
                      <a:r>
                        <a:rPr lang="en-US" altLang="ko-KR" sz="1100"/>
                        <a:t>(11/25)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  <a:r>
                        <a:rPr lang="ko-KR" altLang="en-US" sz="1100" dirty="0"/>
                        <a:t>장 </a:t>
                      </a:r>
                      <a:r>
                        <a:rPr lang="en-US" altLang="ko-KR" sz="1100" dirty="0"/>
                        <a:t>End-to-End </a:t>
                      </a:r>
                      <a:r>
                        <a:rPr lang="ko-KR" altLang="en-US" sz="1100" dirty="0"/>
                        <a:t>모델 기반 연속 음성 인식 </a:t>
                      </a:r>
                      <a:r>
                        <a:rPr lang="en-US" altLang="ko-KR" sz="1100" dirty="0"/>
                        <a:t>(1~7</a:t>
                      </a:r>
                      <a:r>
                        <a:rPr lang="ko-KR" altLang="en-US" sz="1100" dirty="0"/>
                        <a:t>절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247~311</a:t>
                      </a:r>
                      <a:r>
                        <a:rPr lang="ko-KR" altLang="en-US" sz="1100" dirty="0"/>
                        <a:t>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394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9C32D4-E919-8C64-F851-FE9964447D01}"/>
              </a:ext>
            </a:extLst>
          </p:cNvPr>
          <p:cNvSpPr txBox="1"/>
          <p:nvPr/>
        </p:nvSpPr>
        <p:spPr>
          <a:xfrm>
            <a:off x="6533966" y="2045904"/>
            <a:ext cx="2510287" cy="11695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+mj-ea"/>
                <a:ea typeface="+mj-ea"/>
              </a:rPr>
              <a:t>&lt;</a:t>
            </a:r>
            <a:r>
              <a:rPr lang="ko-KR" altLang="en-US" b="1">
                <a:latin typeface="+mj-ea"/>
                <a:ea typeface="+mj-ea"/>
              </a:rPr>
              <a:t>스터디 일정 및 장소</a:t>
            </a:r>
            <a:r>
              <a:rPr lang="en-US" altLang="ko-KR" b="1">
                <a:latin typeface="+mj-ea"/>
                <a:ea typeface="+mj-ea"/>
              </a:rPr>
              <a:t>&gt;</a:t>
            </a:r>
          </a:p>
          <a:p>
            <a:endParaRPr lang="en-US" altLang="ko-KR" b="1">
              <a:latin typeface="+mj-ea"/>
              <a:ea typeface="+mj-ea"/>
            </a:endParaRPr>
          </a:p>
          <a:p>
            <a:r>
              <a:rPr lang="en-US" altLang="ko-KR" b="1">
                <a:latin typeface="+mj-ea"/>
                <a:ea typeface="+mj-ea"/>
              </a:rPr>
              <a:t>- </a:t>
            </a:r>
            <a:r>
              <a:rPr lang="ko-KR" altLang="en-US" b="1">
                <a:latin typeface="+mj-ea"/>
                <a:ea typeface="+mj-ea"/>
              </a:rPr>
              <a:t>매주 월요일 </a:t>
            </a:r>
            <a:r>
              <a:rPr lang="en-US" altLang="ko-KR" b="1">
                <a:latin typeface="+mj-ea"/>
                <a:ea typeface="+mj-ea"/>
              </a:rPr>
              <a:t>21:30</a:t>
            </a:r>
          </a:p>
          <a:p>
            <a:endParaRPr lang="en-US" altLang="ko-KR" b="1">
              <a:latin typeface="+mj-ea"/>
              <a:ea typeface="+mj-ea"/>
            </a:endParaRPr>
          </a:p>
          <a:p>
            <a:r>
              <a:rPr lang="en-US" altLang="ko-KR" b="1">
                <a:latin typeface="+mj-ea"/>
                <a:ea typeface="+mj-ea"/>
              </a:rPr>
              <a:t>- </a:t>
            </a:r>
            <a:r>
              <a:rPr lang="ko-KR" altLang="en-US" b="1">
                <a:latin typeface="+mj-ea"/>
                <a:ea typeface="+mj-ea"/>
              </a:rPr>
              <a:t>스터디 장소</a:t>
            </a:r>
            <a:r>
              <a:rPr lang="en-US" altLang="ko-KR" b="1">
                <a:latin typeface="+mj-ea"/>
                <a:ea typeface="+mj-ea"/>
              </a:rPr>
              <a:t>: </a:t>
            </a:r>
            <a:r>
              <a:rPr lang="ko-KR" altLang="en-US" b="1">
                <a:latin typeface="+mj-ea"/>
                <a:ea typeface="+mj-ea"/>
              </a:rPr>
              <a:t>도서관 팀플룸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952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975794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253222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324</Words>
  <Application>Microsoft Office PowerPoint</Application>
  <PresentationFormat>화면 슬라이드 쇼(16:9)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Malgun Gothic</vt:lpstr>
      <vt:lpstr>Malgun Gothic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예원 김</cp:lastModifiedBy>
  <cp:revision>35</cp:revision>
  <dcterms:modified xsi:type="dcterms:W3CDTF">2024-09-13T08:25:43Z</dcterms:modified>
</cp:coreProperties>
</file>