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8" autoAdjust="0"/>
  </p:normalViewPr>
  <p:slideViewPr>
    <p:cSldViewPr snapToGrid="0">
      <p:cViewPr varScale="1">
        <p:scale>
          <a:sx n="139" d="100"/>
          <a:sy n="139" d="100"/>
        </p:scale>
        <p:origin x="8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025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324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778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52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7</a:t>
            </a:r>
            <a:r>
              <a:rPr lang="ko-KR" altLang="en-US" sz="2500" b="1" dirty="0">
                <a:solidFill>
                  <a:srgbClr val="19264B"/>
                </a:solidFill>
              </a:rPr>
              <a:t>기 하계 컨퍼런스</a:t>
            </a:r>
            <a:r>
              <a:rPr lang="en-US" altLang="ko-KR" sz="2500" b="1" dirty="0">
                <a:solidFill>
                  <a:srgbClr val="19264B"/>
                </a:solidFill>
              </a:rPr>
              <a:t> DA 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7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9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박성호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75761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75761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33839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24289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269064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497818" y="1224289"/>
            <a:ext cx="2282100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팀원</a:t>
            </a:r>
            <a:r>
              <a:rPr lang="ko" dirty="0"/>
              <a:t> 1 : </a:t>
            </a:r>
            <a:r>
              <a:rPr lang="ko-KR" altLang="en-US" dirty="0"/>
              <a:t>박성호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(</a:t>
            </a:r>
            <a:r>
              <a:rPr lang="ko-KR" altLang="en-US" dirty="0"/>
              <a:t>전자전기공학부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팀원 </a:t>
            </a:r>
            <a:r>
              <a:rPr lang="en-US" altLang="ko-KR" dirty="0"/>
              <a:t>2 : </a:t>
            </a:r>
            <a:r>
              <a:rPr lang="ko-KR" altLang="en-US" dirty="0" err="1"/>
              <a:t>박준상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전자전기공학부</a:t>
            </a:r>
            <a:r>
              <a:rPr lang="en-US" altLang="ko-KR" dirty="0"/>
              <a:t>)</a:t>
            </a:r>
          </a:p>
          <a:p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팀원 </a:t>
            </a:r>
            <a:r>
              <a:rPr lang="en-US" altLang="ko-KR" dirty="0"/>
              <a:t>3 : </a:t>
            </a:r>
            <a:r>
              <a:rPr lang="ko-KR" altLang="en-US" dirty="0"/>
              <a:t>양지훈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전자전기공학부</a:t>
            </a:r>
            <a:r>
              <a:rPr lang="en-US" altLang="ko-KR" dirty="0"/>
              <a:t>)</a:t>
            </a:r>
          </a:p>
          <a:p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팀원 </a:t>
            </a:r>
            <a:r>
              <a:rPr lang="en-US" altLang="ko-KR" dirty="0"/>
              <a:t>4 : </a:t>
            </a:r>
            <a:r>
              <a:rPr lang="ko-KR" altLang="en-US" dirty="0"/>
              <a:t>조효원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전자전기공학부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팀원 </a:t>
            </a:r>
            <a:r>
              <a:rPr lang="en-US" altLang="ko-KR" dirty="0"/>
              <a:t>5 : </a:t>
            </a:r>
            <a:r>
              <a:rPr lang="ko-KR" altLang="en-US" dirty="0"/>
              <a:t>황지민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전자전기공학부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E6131C-0435-93C3-E354-FCCD2E3DDB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319"/>
          <a:stretch/>
        </p:blipFill>
        <p:spPr>
          <a:xfrm>
            <a:off x="1771130" y="3919211"/>
            <a:ext cx="3845899" cy="598146"/>
          </a:xfrm>
          <a:prstGeom prst="rect">
            <a:avLst/>
          </a:prstGeom>
        </p:spPr>
      </p:pic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9E57804D-947D-A6FA-A318-839B881D026B}"/>
              </a:ext>
            </a:extLst>
          </p:cNvPr>
          <p:cNvSpPr txBox="1"/>
          <p:nvPr/>
        </p:nvSpPr>
        <p:spPr>
          <a:xfrm>
            <a:off x="2602000" y="2105151"/>
            <a:ext cx="22821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2021-07-02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만남을 가져 주제 선정 및 활동을 진행하였으나 사진을 찍지 못함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0983C7E6-678C-768B-04CB-5D6EDC713F0C}"/>
              </a:ext>
            </a:extLst>
          </p:cNvPr>
          <p:cNvSpPr txBox="1"/>
          <p:nvPr/>
        </p:nvSpPr>
        <p:spPr>
          <a:xfrm>
            <a:off x="1561342" y="940549"/>
            <a:ext cx="4076311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2500" dirty="0"/>
              <a:t>주제 선정 </a:t>
            </a:r>
            <a:endParaRPr lang="en-US" altLang="ko-KR" sz="25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500" dirty="0"/>
              <a:t>데이터 소개</a:t>
            </a:r>
            <a:endParaRPr lang="en-US" altLang="ko-KR" sz="25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500" dirty="0"/>
              <a:t>주제 구체화</a:t>
            </a:r>
            <a:endParaRPr lang="en-US" altLang="ko-KR" sz="25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500" dirty="0"/>
              <a:t>일정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	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주제선정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2079AA56-CC25-1676-F200-F48790D18B41}"/>
              </a:ext>
            </a:extLst>
          </p:cNvPr>
          <p:cNvSpPr txBox="1"/>
          <p:nvPr/>
        </p:nvSpPr>
        <p:spPr>
          <a:xfrm>
            <a:off x="1492102" y="1055550"/>
            <a:ext cx="5698857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 팀원 모두가 전자전기공학부로 반도체 진로를 희망</a:t>
            </a:r>
            <a:endParaRPr lang="en-US" altLang="ko-KR" sz="20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 </a:t>
            </a:r>
            <a:r>
              <a:rPr lang="ko-KR" altLang="en-US" sz="2000" dirty="0"/>
              <a:t>반도체 제조 공정 센서 데이터를 활용하여 반도체 불량 탐지 및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수율</a:t>
            </a:r>
            <a:r>
              <a:rPr lang="ko-KR" altLang="en-US" sz="2000" dirty="0"/>
              <a:t> 향상에 관심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F5163A-CCED-393E-52FE-1F3CBE2137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</a:blip>
          <a:srcRect l="480" r="27764"/>
          <a:stretch/>
        </p:blipFill>
        <p:spPr>
          <a:xfrm>
            <a:off x="6211566" y="2412151"/>
            <a:ext cx="2752633" cy="24244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	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22DFB136-D371-E0B6-383A-8A560B554175}"/>
              </a:ext>
            </a:extLst>
          </p:cNvPr>
          <p:cNvSpPr txBox="1"/>
          <p:nvPr/>
        </p:nvSpPr>
        <p:spPr>
          <a:xfrm>
            <a:off x="1408975" y="799623"/>
            <a:ext cx="6263944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/>
              <a:t>     Abstract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/>
              <a:t>     </a:t>
            </a:r>
            <a:r>
              <a:rPr lang="ko-KR" altLang="en-US" sz="2000" dirty="0"/>
              <a:t>생산품의 경우 총 </a:t>
            </a:r>
            <a:r>
              <a:rPr lang="en-US" altLang="ko-KR" sz="2000" dirty="0"/>
              <a:t>5</a:t>
            </a:r>
            <a:r>
              <a:rPr lang="ko-KR" altLang="en-US" sz="2000" dirty="0"/>
              <a:t>번의 공정을 통해 검사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/>
              <a:t>     공정단계와 피처이름의 조합으로 이루어짐</a:t>
            </a:r>
            <a:endParaRPr lang="en-US" altLang="ko-KR" sz="2000" dirty="0"/>
          </a:p>
        </p:txBody>
      </p:sp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FAEDCA4A-CF11-A927-B0C3-C880A7839226}"/>
              </a:ext>
            </a:extLst>
          </p:cNvPr>
          <p:cNvSpPr txBox="1"/>
          <p:nvPr/>
        </p:nvSpPr>
        <p:spPr>
          <a:xfrm>
            <a:off x="1546479" y="2203169"/>
            <a:ext cx="6909563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Train:</a:t>
            </a:r>
            <a:r>
              <a:rPr lang="ko-KR" altLang="en-US" sz="2000" dirty="0"/>
              <a:t> </a:t>
            </a:r>
            <a:r>
              <a:rPr lang="en-US" altLang="ko-KR" sz="2000" dirty="0"/>
              <a:t>40</a:t>
            </a:r>
            <a:r>
              <a:rPr lang="ko-KR" altLang="en-US" sz="2000" dirty="0"/>
              <a:t>개의 컬럼과 </a:t>
            </a:r>
            <a:r>
              <a:rPr lang="ko-KR" altLang="en-US" sz="2000" dirty="0" err="1"/>
              <a:t>오불량을</a:t>
            </a:r>
            <a:r>
              <a:rPr lang="ko-KR" altLang="en-US" sz="2000" dirty="0"/>
              <a:t> 판단하는 </a:t>
            </a:r>
            <a:r>
              <a:rPr lang="en-US" altLang="ko-KR" sz="2000" dirty="0"/>
              <a:t>Label </a:t>
            </a:r>
            <a:r>
              <a:rPr lang="ko-KR" altLang="en-US" sz="2000" dirty="0"/>
              <a:t>컬럼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Test: 41</a:t>
            </a:r>
            <a:r>
              <a:rPr lang="ko-KR" altLang="en-US" sz="2000" dirty="0"/>
              <a:t>개의 </a:t>
            </a:r>
            <a:r>
              <a:rPr lang="en-US" altLang="ko-KR" sz="2000" dirty="0"/>
              <a:t>column(s)</a:t>
            </a:r>
            <a:r>
              <a:rPr lang="ko-KR" altLang="en-US" sz="2000" dirty="0"/>
              <a:t>과 </a:t>
            </a:r>
            <a:r>
              <a:rPr lang="en-US" altLang="ko-KR" sz="2000" dirty="0"/>
              <a:t>16,998</a:t>
            </a:r>
            <a:r>
              <a:rPr lang="ko-KR" altLang="en-US" sz="2000" dirty="0"/>
              <a:t>개의 </a:t>
            </a:r>
            <a:r>
              <a:rPr lang="en-US" altLang="ko-KR" sz="2000" dirty="0"/>
              <a:t>Row(s)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반도체 공정 중 플라즈마 공정에 특화된 데이터 </a:t>
            </a:r>
            <a:endParaRPr lang="en-US" altLang="ko-KR" sz="2000"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7889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	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9B42EA-5EEA-96B6-35E4-32E81D074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037" y="1354412"/>
            <a:ext cx="7605963" cy="320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2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	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 구체화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357DB56B-D6D7-5FEB-FE60-856505DB0B66}"/>
              </a:ext>
            </a:extLst>
          </p:cNvPr>
          <p:cNvSpPr txBox="1"/>
          <p:nvPr/>
        </p:nvSpPr>
        <p:spPr>
          <a:xfrm>
            <a:off x="1408975" y="1481811"/>
            <a:ext cx="6909563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전공 지식을 활용한 공정 데이터 분석</a:t>
            </a:r>
            <a:endParaRPr lang="en-US" altLang="ko-KR" sz="20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분석 데이터를 통한 공정 </a:t>
            </a:r>
            <a:r>
              <a:rPr lang="ko-KR" altLang="en-US" sz="2000" dirty="0" err="1"/>
              <a:t>수율</a:t>
            </a:r>
            <a:r>
              <a:rPr lang="ko-KR" altLang="en-US" sz="2000" dirty="0"/>
              <a:t> 향상 방법 모색 </a:t>
            </a:r>
            <a:endParaRPr lang="en-US" altLang="ko-KR" sz="20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적합한 모델 생성 및 모델 성능 평가를 통한 개선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1807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4">
            <a:extLst>
              <a:ext uri="{FF2B5EF4-FFF2-40B4-BE49-F238E27FC236}">
                <a16:creationId xmlns:a16="http://schemas.microsoft.com/office/drawing/2014/main" id="{BA4EB66B-6B59-A25F-FB55-2566D9C45C94}"/>
              </a:ext>
            </a:extLst>
          </p:cNvPr>
          <p:cNvSpPr/>
          <p:nvPr/>
        </p:nvSpPr>
        <p:spPr>
          <a:xfrm>
            <a:off x="4166877" y="2705171"/>
            <a:ext cx="1163431" cy="510833"/>
          </a:xfrm>
          <a:custGeom>
            <a:avLst/>
            <a:gdLst/>
            <a:ahLst/>
            <a:cxnLst/>
            <a:rect l="l" t="t" r="r" b="b"/>
            <a:pathLst>
              <a:path w="1447510" h="431124">
                <a:moveTo>
                  <a:pt x="0" y="0"/>
                </a:moveTo>
                <a:lnTo>
                  <a:pt x="1447510" y="0"/>
                </a:lnTo>
                <a:lnTo>
                  <a:pt x="1447510" y="431124"/>
                </a:lnTo>
                <a:lnTo>
                  <a:pt x="0" y="431124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19264B"/>
            </a:solidFill>
          </a:ln>
        </p:spPr>
        <p:txBody>
          <a:bodyPr/>
          <a:lstStyle/>
          <a:p>
            <a:endParaRPr lang="ko-KR" altLang="en-US" sz="2000">
              <a:latin typeface="+mn-ea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	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일정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pSp>
        <p:nvGrpSpPr>
          <p:cNvPr id="101" name="Group 2">
            <a:extLst>
              <a:ext uri="{FF2B5EF4-FFF2-40B4-BE49-F238E27FC236}">
                <a16:creationId xmlns:a16="http://schemas.microsoft.com/office/drawing/2014/main" id="{C884B3DD-E167-B777-EA83-1D4D63A5EA15}"/>
              </a:ext>
            </a:extLst>
          </p:cNvPr>
          <p:cNvGrpSpPr/>
          <p:nvPr/>
        </p:nvGrpSpPr>
        <p:grpSpPr>
          <a:xfrm>
            <a:off x="1798320" y="1235392"/>
            <a:ext cx="860965" cy="673757"/>
            <a:chOff x="0" y="0"/>
            <a:chExt cx="1071190" cy="568626"/>
          </a:xfrm>
        </p:grpSpPr>
        <p:sp>
          <p:nvSpPr>
            <p:cNvPr id="102" name="Freeform 3">
              <a:extLst>
                <a:ext uri="{FF2B5EF4-FFF2-40B4-BE49-F238E27FC236}">
                  <a16:creationId xmlns:a16="http://schemas.microsoft.com/office/drawing/2014/main" id="{B743851E-F85F-A27E-CCC2-7DC249103A2E}"/>
                </a:ext>
              </a:extLst>
            </p:cNvPr>
            <p:cNvSpPr/>
            <p:nvPr/>
          </p:nvSpPr>
          <p:spPr>
            <a:xfrm>
              <a:off x="0" y="0"/>
              <a:ext cx="1071190" cy="568626"/>
            </a:xfrm>
            <a:custGeom>
              <a:avLst/>
              <a:gdLst/>
              <a:ahLst/>
              <a:cxnLst/>
              <a:rect l="l" t="t" r="r" b="b"/>
              <a:pathLst>
                <a:path w="1071190" h="568626">
                  <a:moveTo>
                    <a:pt x="0" y="0"/>
                  </a:moveTo>
                  <a:lnTo>
                    <a:pt x="1071190" y="0"/>
                  </a:lnTo>
                  <a:lnTo>
                    <a:pt x="1071190" y="568626"/>
                  </a:lnTo>
                  <a:lnTo>
                    <a:pt x="0" y="568626"/>
                  </a:lnTo>
                  <a:close/>
                </a:path>
              </a:pathLst>
            </a:custGeom>
            <a:solidFill>
              <a:srgbClr val="19264B"/>
            </a:solidFill>
            <a:ln>
              <a:solidFill>
                <a:srgbClr val="19264B"/>
              </a:solidFill>
            </a:ln>
          </p:spPr>
          <p:txBody>
            <a:bodyPr/>
            <a:lstStyle/>
            <a:p>
              <a:endParaRPr lang="ko-KR" altLang="en-US" sz="2000">
                <a:latin typeface="+mn-ea"/>
              </a:endParaRPr>
            </a:p>
          </p:txBody>
        </p:sp>
        <p:sp>
          <p:nvSpPr>
            <p:cNvPr id="103" name="TextBox 4">
              <a:extLst>
                <a:ext uri="{FF2B5EF4-FFF2-40B4-BE49-F238E27FC236}">
                  <a16:creationId xmlns:a16="http://schemas.microsoft.com/office/drawing/2014/main" id="{359EFC92-7DF1-DA21-1EAA-0914AF5C6808}"/>
                </a:ext>
              </a:extLst>
            </p:cNvPr>
            <p:cNvSpPr txBox="1"/>
            <p:nvPr/>
          </p:nvSpPr>
          <p:spPr>
            <a:xfrm>
              <a:off x="0" y="-57150"/>
              <a:ext cx="1071190" cy="6257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sz="2000">
                <a:latin typeface="+mn-ea"/>
              </a:endParaRPr>
            </a:p>
          </p:txBody>
        </p:sp>
      </p:grpSp>
      <p:grpSp>
        <p:nvGrpSpPr>
          <p:cNvPr id="104" name="Group 5">
            <a:extLst>
              <a:ext uri="{FF2B5EF4-FFF2-40B4-BE49-F238E27FC236}">
                <a16:creationId xmlns:a16="http://schemas.microsoft.com/office/drawing/2014/main" id="{48A79FB5-6ECC-5CD5-DDF8-DD5A666949B3}"/>
              </a:ext>
            </a:extLst>
          </p:cNvPr>
          <p:cNvGrpSpPr/>
          <p:nvPr/>
        </p:nvGrpSpPr>
        <p:grpSpPr>
          <a:xfrm>
            <a:off x="1798320" y="2049116"/>
            <a:ext cx="860965" cy="510833"/>
            <a:chOff x="0" y="0"/>
            <a:chExt cx="1071190" cy="431124"/>
          </a:xfrm>
        </p:grpSpPr>
        <p:sp>
          <p:nvSpPr>
            <p:cNvPr id="105" name="Freeform 6">
              <a:extLst>
                <a:ext uri="{FF2B5EF4-FFF2-40B4-BE49-F238E27FC236}">
                  <a16:creationId xmlns:a16="http://schemas.microsoft.com/office/drawing/2014/main" id="{9391BDA0-40F0-8C84-EA50-0BB2607F57C7}"/>
                </a:ext>
              </a:extLst>
            </p:cNvPr>
            <p:cNvSpPr/>
            <p:nvPr/>
          </p:nvSpPr>
          <p:spPr>
            <a:xfrm>
              <a:off x="0" y="0"/>
              <a:ext cx="1071190" cy="431124"/>
            </a:xfrm>
            <a:custGeom>
              <a:avLst/>
              <a:gdLst/>
              <a:ahLst/>
              <a:cxnLst/>
              <a:rect l="l" t="t" r="r" b="b"/>
              <a:pathLst>
                <a:path w="1071190" h="431124">
                  <a:moveTo>
                    <a:pt x="0" y="0"/>
                  </a:moveTo>
                  <a:lnTo>
                    <a:pt x="1071190" y="0"/>
                  </a:lnTo>
                  <a:lnTo>
                    <a:pt x="107119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9264B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2000">
                <a:latin typeface="+mn-ea"/>
              </a:endParaRPr>
            </a:p>
          </p:txBody>
        </p:sp>
        <p:sp>
          <p:nvSpPr>
            <p:cNvPr id="106" name="TextBox 7">
              <a:extLst>
                <a:ext uri="{FF2B5EF4-FFF2-40B4-BE49-F238E27FC236}">
                  <a16:creationId xmlns:a16="http://schemas.microsoft.com/office/drawing/2014/main" id="{37E34DD4-9EC9-BD08-DF92-7B919E50FDD5}"/>
                </a:ext>
              </a:extLst>
            </p:cNvPr>
            <p:cNvSpPr txBox="1"/>
            <p:nvPr/>
          </p:nvSpPr>
          <p:spPr>
            <a:xfrm>
              <a:off x="0" y="-57150"/>
              <a:ext cx="1071190" cy="488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sz="2000">
                <a:latin typeface="+mn-ea"/>
              </a:endParaRPr>
            </a:p>
          </p:txBody>
        </p:sp>
      </p:grpSp>
      <p:grpSp>
        <p:nvGrpSpPr>
          <p:cNvPr id="107" name="Group 8">
            <a:extLst>
              <a:ext uri="{FF2B5EF4-FFF2-40B4-BE49-F238E27FC236}">
                <a16:creationId xmlns:a16="http://schemas.microsoft.com/office/drawing/2014/main" id="{945EA34F-FE8A-9A13-B8A8-462748FBD3FA}"/>
              </a:ext>
            </a:extLst>
          </p:cNvPr>
          <p:cNvGrpSpPr/>
          <p:nvPr/>
        </p:nvGrpSpPr>
        <p:grpSpPr>
          <a:xfrm>
            <a:off x="1798320" y="3350716"/>
            <a:ext cx="860965" cy="510833"/>
            <a:chOff x="0" y="0"/>
            <a:chExt cx="1071190" cy="431124"/>
          </a:xfrm>
        </p:grpSpPr>
        <p:sp>
          <p:nvSpPr>
            <p:cNvPr id="108" name="Freeform 9">
              <a:extLst>
                <a:ext uri="{FF2B5EF4-FFF2-40B4-BE49-F238E27FC236}">
                  <a16:creationId xmlns:a16="http://schemas.microsoft.com/office/drawing/2014/main" id="{779256DC-256A-F842-2E02-6A1CC9ED25F3}"/>
                </a:ext>
              </a:extLst>
            </p:cNvPr>
            <p:cNvSpPr/>
            <p:nvPr/>
          </p:nvSpPr>
          <p:spPr>
            <a:xfrm>
              <a:off x="0" y="0"/>
              <a:ext cx="1071190" cy="431124"/>
            </a:xfrm>
            <a:custGeom>
              <a:avLst/>
              <a:gdLst/>
              <a:ahLst/>
              <a:cxnLst/>
              <a:rect l="l" t="t" r="r" b="b"/>
              <a:pathLst>
                <a:path w="1071190" h="431124">
                  <a:moveTo>
                    <a:pt x="0" y="0"/>
                  </a:moveTo>
                  <a:lnTo>
                    <a:pt x="1071190" y="0"/>
                  </a:lnTo>
                  <a:lnTo>
                    <a:pt x="107119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9264B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2000">
                <a:latin typeface="+mn-ea"/>
              </a:endParaRPr>
            </a:p>
          </p:txBody>
        </p:sp>
        <p:sp>
          <p:nvSpPr>
            <p:cNvPr id="109" name="TextBox 10">
              <a:extLst>
                <a:ext uri="{FF2B5EF4-FFF2-40B4-BE49-F238E27FC236}">
                  <a16:creationId xmlns:a16="http://schemas.microsoft.com/office/drawing/2014/main" id="{26E42C93-28FC-B761-5328-FE7C2D56FCF6}"/>
                </a:ext>
              </a:extLst>
            </p:cNvPr>
            <p:cNvSpPr txBox="1"/>
            <p:nvPr/>
          </p:nvSpPr>
          <p:spPr>
            <a:xfrm>
              <a:off x="0" y="-57150"/>
              <a:ext cx="1071190" cy="488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sz="2000">
                <a:latin typeface="+mn-ea"/>
              </a:endParaRPr>
            </a:p>
          </p:txBody>
        </p:sp>
      </p:grpSp>
      <p:grpSp>
        <p:nvGrpSpPr>
          <p:cNvPr id="110" name="Group 11">
            <a:extLst>
              <a:ext uri="{FF2B5EF4-FFF2-40B4-BE49-F238E27FC236}">
                <a16:creationId xmlns:a16="http://schemas.microsoft.com/office/drawing/2014/main" id="{084806CB-5399-0AA4-C2A4-41334D262886}"/>
              </a:ext>
            </a:extLst>
          </p:cNvPr>
          <p:cNvGrpSpPr/>
          <p:nvPr/>
        </p:nvGrpSpPr>
        <p:grpSpPr>
          <a:xfrm>
            <a:off x="1798320" y="2699916"/>
            <a:ext cx="860965" cy="510833"/>
            <a:chOff x="0" y="0"/>
            <a:chExt cx="1071190" cy="431124"/>
          </a:xfrm>
        </p:grpSpPr>
        <p:sp>
          <p:nvSpPr>
            <p:cNvPr id="111" name="Freeform 12">
              <a:extLst>
                <a:ext uri="{FF2B5EF4-FFF2-40B4-BE49-F238E27FC236}">
                  <a16:creationId xmlns:a16="http://schemas.microsoft.com/office/drawing/2014/main" id="{2363B53D-80E8-DA52-2155-CA9B3534130C}"/>
                </a:ext>
              </a:extLst>
            </p:cNvPr>
            <p:cNvSpPr/>
            <p:nvPr/>
          </p:nvSpPr>
          <p:spPr>
            <a:xfrm>
              <a:off x="0" y="0"/>
              <a:ext cx="1071190" cy="431124"/>
            </a:xfrm>
            <a:custGeom>
              <a:avLst/>
              <a:gdLst/>
              <a:ahLst/>
              <a:cxnLst/>
              <a:rect l="l" t="t" r="r" b="b"/>
              <a:pathLst>
                <a:path w="1071190" h="431124">
                  <a:moveTo>
                    <a:pt x="0" y="0"/>
                  </a:moveTo>
                  <a:lnTo>
                    <a:pt x="1071190" y="0"/>
                  </a:lnTo>
                  <a:lnTo>
                    <a:pt x="107119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9264B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2000">
                <a:latin typeface="+mn-ea"/>
              </a:endParaRPr>
            </a:p>
          </p:txBody>
        </p:sp>
        <p:sp>
          <p:nvSpPr>
            <p:cNvPr id="112" name="TextBox 13">
              <a:extLst>
                <a:ext uri="{FF2B5EF4-FFF2-40B4-BE49-F238E27FC236}">
                  <a16:creationId xmlns:a16="http://schemas.microsoft.com/office/drawing/2014/main" id="{B3DAFB3D-4B13-15CF-4BE2-9DF55EDDF15B}"/>
                </a:ext>
              </a:extLst>
            </p:cNvPr>
            <p:cNvSpPr txBox="1"/>
            <p:nvPr/>
          </p:nvSpPr>
          <p:spPr>
            <a:xfrm>
              <a:off x="0" y="-57150"/>
              <a:ext cx="1071190" cy="488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sz="2000">
                <a:latin typeface="+mn-ea"/>
              </a:endParaRPr>
            </a:p>
          </p:txBody>
        </p:sp>
      </p:grpSp>
      <p:grpSp>
        <p:nvGrpSpPr>
          <p:cNvPr id="113" name="Group 14">
            <a:extLst>
              <a:ext uri="{FF2B5EF4-FFF2-40B4-BE49-F238E27FC236}">
                <a16:creationId xmlns:a16="http://schemas.microsoft.com/office/drawing/2014/main" id="{A4AD9651-24DE-F31C-695B-794BCD896E49}"/>
              </a:ext>
            </a:extLst>
          </p:cNvPr>
          <p:cNvGrpSpPr/>
          <p:nvPr/>
        </p:nvGrpSpPr>
        <p:grpSpPr>
          <a:xfrm>
            <a:off x="1798320" y="4001516"/>
            <a:ext cx="860965" cy="510833"/>
            <a:chOff x="0" y="0"/>
            <a:chExt cx="1071190" cy="431124"/>
          </a:xfrm>
        </p:grpSpPr>
        <p:sp>
          <p:nvSpPr>
            <p:cNvPr id="114" name="Freeform 15">
              <a:extLst>
                <a:ext uri="{FF2B5EF4-FFF2-40B4-BE49-F238E27FC236}">
                  <a16:creationId xmlns:a16="http://schemas.microsoft.com/office/drawing/2014/main" id="{CDDF56AB-7352-EF92-0ED0-65348DA255F6}"/>
                </a:ext>
              </a:extLst>
            </p:cNvPr>
            <p:cNvSpPr/>
            <p:nvPr/>
          </p:nvSpPr>
          <p:spPr>
            <a:xfrm>
              <a:off x="0" y="0"/>
              <a:ext cx="1071190" cy="431124"/>
            </a:xfrm>
            <a:custGeom>
              <a:avLst/>
              <a:gdLst/>
              <a:ahLst/>
              <a:cxnLst/>
              <a:rect l="l" t="t" r="r" b="b"/>
              <a:pathLst>
                <a:path w="1071190" h="431124">
                  <a:moveTo>
                    <a:pt x="0" y="0"/>
                  </a:moveTo>
                  <a:lnTo>
                    <a:pt x="1071190" y="0"/>
                  </a:lnTo>
                  <a:lnTo>
                    <a:pt x="107119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9264B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 sz="2000">
                <a:latin typeface="+mn-ea"/>
              </a:endParaRPr>
            </a:p>
          </p:txBody>
        </p:sp>
        <p:sp>
          <p:nvSpPr>
            <p:cNvPr id="115" name="TextBox 16">
              <a:extLst>
                <a:ext uri="{FF2B5EF4-FFF2-40B4-BE49-F238E27FC236}">
                  <a16:creationId xmlns:a16="http://schemas.microsoft.com/office/drawing/2014/main" id="{B1603B76-B1D1-3C79-045E-67EE430EF436}"/>
                </a:ext>
              </a:extLst>
            </p:cNvPr>
            <p:cNvSpPr txBox="1"/>
            <p:nvPr/>
          </p:nvSpPr>
          <p:spPr>
            <a:xfrm>
              <a:off x="0" y="-57150"/>
              <a:ext cx="1071190" cy="488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sz="2000">
                <a:latin typeface="+mn-ea"/>
              </a:endParaRPr>
            </a:p>
          </p:txBody>
        </p:sp>
      </p:grpSp>
      <p:grpSp>
        <p:nvGrpSpPr>
          <p:cNvPr id="116" name="Group 17">
            <a:extLst>
              <a:ext uri="{FF2B5EF4-FFF2-40B4-BE49-F238E27FC236}">
                <a16:creationId xmlns:a16="http://schemas.microsoft.com/office/drawing/2014/main" id="{CBECE1F7-16D3-AFCA-3CED-498BAF7CF363}"/>
              </a:ext>
            </a:extLst>
          </p:cNvPr>
          <p:cNvGrpSpPr/>
          <p:nvPr/>
        </p:nvGrpSpPr>
        <p:grpSpPr>
          <a:xfrm>
            <a:off x="2827258" y="1166723"/>
            <a:ext cx="1163431" cy="741475"/>
            <a:chOff x="0" y="-57150"/>
            <a:chExt cx="1447510" cy="625777"/>
          </a:xfrm>
        </p:grpSpPr>
        <p:sp>
          <p:nvSpPr>
            <p:cNvPr id="117" name="Freeform 18">
              <a:extLst>
                <a:ext uri="{FF2B5EF4-FFF2-40B4-BE49-F238E27FC236}">
                  <a16:creationId xmlns:a16="http://schemas.microsoft.com/office/drawing/2014/main" id="{9754C8DD-36B9-838A-7FD1-0F19CA859F56}"/>
                </a:ext>
              </a:extLst>
            </p:cNvPr>
            <p:cNvSpPr/>
            <p:nvPr/>
          </p:nvSpPr>
          <p:spPr>
            <a:xfrm>
              <a:off x="0" y="1"/>
              <a:ext cx="1447510" cy="568626"/>
            </a:xfrm>
            <a:custGeom>
              <a:avLst/>
              <a:gdLst/>
              <a:ahLst/>
              <a:cxnLst/>
              <a:rect l="l" t="t" r="r" b="b"/>
              <a:pathLst>
                <a:path w="1447510" h="568626">
                  <a:moveTo>
                    <a:pt x="0" y="0"/>
                  </a:moveTo>
                  <a:lnTo>
                    <a:pt x="1447510" y="0"/>
                  </a:lnTo>
                  <a:lnTo>
                    <a:pt x="1447510" y="568626"/>
                  </a:lnTo>
                  <a:lnTo>
                    <a:pt x="0" y="568626"/>
                  </a:lnTo>
                  <a:close/>
                </a:path>
              </a:pathLst>
            </a:custGeom>
            <a:solidFill>
              <a:srgbClr val="19264B"/>
            </a:solidFill>
            <a:ln>
              <a:solidFill>
                <a:srgbClr val="19264B"/>
              </a:solidFill>
            </a:ln>
          </p:spPr>
          <p:txBody>
            <a:bodyPr/>
            <a:lstStyle/>
            <a:p>
              <a:endParaRPr lang="ko-KR" altLang="en-US" sz="2000" dirty="0">
                <a:latin typeface="+mn-ea"/>
              </a:endParaRPr>
            </a:p>
          </p:txBody>
        </p:sp>
        <p:sp>
          <p:nvSpPr>
            <p:cNvPr id="118" name="TextBox 19">
              <a:extLst>
                <a:ext uri="{FF2B5EF4-FFF2-40B4-BE49-F238E27FC236}">
                  <a16:creationId xmlns:a16="http://schemas.microsoft.com/office/drawing/2014/main" id="{6543025F-E93E-5C8F-5821-52CE87685002}"/>
                </a:ext>
              </a:extLst>
            </p:cNvPr>
            <p:cNvSpPr txBox="1"/>
            <p:nvPr/>
          </p:nvSpPr>
          <p:spPr>
            <a:xfrm>
              <a:off x="0" y="-57150"/>
              <a:ext cx="1447510" cy="6257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sz="2000">
                <a:latin typeface="+mn-ea"/>
              </a:endParaRPr>
            </a:p>
          </p:txBody>
        </p:sp>
      </p:grpSp>
      <p:grpSp>
        <p:nvGrpSpPr>
          <p:cNvPr id="119" name="Group 20">
            <a:extLst>
              <a:ext uri="{FF2B5EF4-FFF2-40B4-BE49-F238E27FC236}">
                <a16:creationId xmlns:a16="http://schemas.microsoft.com/office/drawing/2014/main" id="{2182D488-A2E2-E96E-773B-D47292CEC6E1}"/>
              </a:ext>
            </a:extLst>
          </p:cNvPr>
          <p:cNvGrpSpPr/>
          <p:nvPr/>
        </p:nvGrpSpPr>
        <p:grpSpPr>
          <a:xfrm>
            <a:off x="2827258" y="2036294"/>
            <a:ext cx="1163431" cy="510833"/>
            <a:chOff x="0" y="0"/>
            <a:chExt cx="1447510" cy="431124"/>
          </a:xfrm>
        </p:grpSpPr>
        <p:sp>
          <p:nvSpPr>
            <p:cNvPr id="120" name="Freeform 21">
              <a:extLst>
                <a:ext uri="{FF2B5EF4-FFF2-40B4-BE49-F238E27FC236}">
                  <a16:creationId xmlns:a16="http://schemas.microsoft.com/office/drawing/2014/main" id="{1F0317E9-ACA8-10BB-9B34-D14B274CFC7A}"/>
                </a:ext>
              </a:extLst>
            </p:cNvPr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ahLst/>
              <a:cxn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19264B"/>
              </a:solidFill>
            </a:ln>
          </p:spPr>
          <p:txBody>
            <a:bodyPr/>
            <a:lstStyle/>
            <a:p>
              <a:endParaRPr lang="ko-KR" altLang="en-US" sz="2000">
                <a:latin typeface="+mn-ea"/>
              </a:endParaRPr>
            </a:p>
          </p:txBody>
        </p:sp>
        <p:sp>
          <p:nvSpPr>
            <p:cNvPr id="121" name="TextBox 22">
              <a:extLst>
                <a:ext uri="{FF2B5EF4-FFF2-40B4-BE49-F238E27FC236}">
                  <a16:creationId xmlns:a16="http://schemas.microsoft.com/office/drawing/2014/main" id="{A4B6367C-7F7B-6262-8519-520FF3808B76}"/>
                </a:ext>
              </a:extLst>
            </p:cNvPr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sz="2000">
                <a:latin typeface="+mn-ea"/>
              </a:endParaRPr>
            </a:p>
          </p:txBody>
        </p:sp>
      </p:grpSp>
      <p:grpSp>
        <p:nvGrpSpPr>
          <p:cNvPr id="122" name="Group 23">
            <a:extLst>
              <a:ext uri="{FF2B5EF4-FFF2-40B4-BE49-F238E27FC236}">
                <a16:creationId xmlns:a16="http://schemas.microsoft.com/office/drawing/2014/main" id="{B82D5F23-825D-B184-E089-C0015FCEA4C7}"/>
              </a:ext>
            </a:extLst>
          </p:cNvPr>
          <p:cNvGrpSpPr/>
          <p:nvPr/>
        </p:nvGrpSpPr>
        <p:grpSpPr>
          <a:xfrm>
            <a:off x="2827258" y="2697489"/>
            <a:ext cx="1163431" cy="510833"/>
            <a:chOff x="0" y="0"/>
            <a:chExt cx="1447510" cy="431124"/>
          </a:xfrm>
        </p:grpSpPr>
        <p:sp>
          <p:nvSpPr>
            <p:cNvPr id="123" name="Freeform 24">
              <a:extLst>
                <a:ext uri="{FF2B5EF4-FFF2-40B4-BE49-F238E27FC236}">
                  <a16:creationId xmlns:a16="http://schemas.microsoft.com/office/drawing/2014/main" id="{3A13EF99-0FEA-5380-E406-1899C9506CE8}"/>
                </a:ext>
              </a:extLst>
            </p:cNvPr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ahLst/>
              <a:cxn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19264B"/>
              </a:solidFill>
            </a:ln>
          </p:spPr>
          <p:txBody>
            <a:bodyPr/>
            <a:lstStyle/>
            <a:p>
              <a:endParaRPr lang="ko-KR" altLang="en-US" sz="2000">
                <a:latin typeface="+mn-ea"/>
              </a:endParaRPr>
            </a:p>
          </p:txBody>
        </p:sp>
        <p:sp>
          <p:nvSpPr>
            <p:cNvPr id="124" name="TextBox 25">
              <a:extLst>
                <a:ext uri="{FF2B5EF4-FFF2-40B4-BE49-F238E27FC236}">
                  <a16:creationId xmlns:a16="http://schemas.microsoft.com/office/drawing/2014/main" id="{19AE16A4-C05B-5976-5CDE-F9DE675F87B0}"/>
                </a:ext>
              </a:extLst>
            </p:cNvPr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sz="2000">
                <a:latin typeface="+mn-ea"/>
              </a:endParaRPr>
            </a:p>
          </p:txBody>
        </p:sp>
      </p:grpSp>
      <p:grpSp>
        <p:nvGrpSpPr>
          <p:cNvPr id="125" name="Group 26">
            <a:extLst>
              <a:ext uri="{FF2B5EF4-FFF2-40B4-BE49-F238E27FC236}">
                <a16:creationId xmlns:a16="http://schemas.microsoft.com/office/drawing/2014/main" id="{ACA171F9-4864-F2CC-8199-ED538CA5B7C1}"/>
              </a:ext>
            </a:extLst>
          </p:cNvPr>
          <p:cNvGrpSpPr/>
          <p:nvPr/>
        </p:nvGrpSpPr>
        <p:grpSpPr>
          <a:xfrm>
            <a:off x="2827258" y="3349979"/>
            <a:ext cx="1163431" cy="510833"/>
            <a:chOff x="0" y="0"/>
            <a:chExt cx="1447510" cy="431124"/>
          </a:xfrm>
        </p:grpSpPr>
        <p:sp>
          <p:nvSpPr>
            <p:cNvPr id="126" name="Freeform 27">
              <a:extLst>
                <a:ext uri="{FF2B5EF4-FFF2-40B4-BE49-F238E27FC236}">
                  <a16:creationId xmlns:a16="http://schemas.microsoft.com/office/drawing/2014/main" id="{8EA97AAE-BCCB-D3A6-3A60-B666CB66442B}"/>
                </a:ext>
              </a:extLst>
            </p:cNvPr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ahLst/>
              <a:cxn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19264B"/>
              </a:solidFill>
            </a:ln>
          </p:spPr>
          <p:txBody>
            <a:bodyPr/>
            <a:lstStyle/>
            <a:p>
              <a:endParaRPr lang="ko-KR" altLang="en-US" sz="2000">
                <a:latin typeface="+mn-ea"/>
              </a:endParaRPr>
            </a:p>
          </p:txBody>
        </p:sp>
        <p:sp>
          <p:nvSpPr>
            <p:cNvPr id="127" name="TextBox 28">
              <a:extLst>
                <a:ext uri="{FF2B5EF4-FFF2-40B4-BE49-F238E27FC236}">
                  <a16:creationId xmlns:a16="http://schemas.microsoft.com/office/drawing/2014/main" id="{83509285-48A0-E046-A050-8FF78F6C6ACD}"/>
                </a:ext>
              </a:extLst>
            </p:cNvPr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sz="2000">
                <a:latin typeface="+mn-ea"/>
              </a:endParaRPr>
            </a:p>
          </p:txBody>
        </p:sp>
      </p:grpSp>
      <p:grpSp>
        <p:nvGrpSpPr>
          <p:cNvPr id="128" name="Group 29">
            <a:extLst>
              <a:ext uri="{FF2B5EF4-FFF2-40B4-BE49-F238E27FC236}">
                <a16:creationId xmlns:a16="http://schemas.microsoft.com/office/drawing/2014/main" id="{E4B81A4E-1A18-E3BF-C2F5-C4529D7DC66C}"/>
              </a:ext>
            </a:extLst>
          </p:cNvPr>
          <p:cNvGrpSpPr/>
          <p:nvPr/>
        </p:nvGrpSpPr>
        <p:grpSpPr>
          <a:xfrm>
            <a:off x="2827258" y="4002469"/>
            <a:ext cx="1163431" cy="510833"/>
            <a:chOff x="0" y="0"/>
            <a:chExt cx="1447510" cy="431124"/>
          </a:xfrm>
        </p:grpSpPr>
        <p:sp>
          <p:nvSpPr>
            <p:cNvPr id="129" name="Freeform 30">
              <a:extLst>
                <a:ext uri="{FF2B5EF4-FFF2-40B4-BE49-F238E27FC236}">
                  <a16:creationId xmlns:a16="http://schemas.microsoft.com/office/drawing/2014/main" id="{E6FE4F8B-4E3A-F2CA-E019-5F01F5843A73}"/>
                </a:ext>
              </a:extLst>
            </p:cNvPr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ahLst/>
              <a:cxn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19264B"/>
              </a:solidFill>
            </a:ln>
          </p:spPr>
          <p:txBody>
            <a:bodyPr/>
            <a:lstStyle/>
            <a:p>
              <a:endParaRPr lang="ko-KR" altLang="en-US" sz="2000">
                <a:latin typeface="+mn-ea"/>
              </a:endParaRPr>
            </a:p>
          </p:txBody>
        </p:sp>
        <p:sp>
          <p:nvSpPr>
            <p:cNvPr id="130" name="TextBox 31">
              <a:extLst>
                <a:ext uri="{FF2B5EF4-FFF2-40B4-BE49-F238E27FC236}">
                  <a16:creationId xmlns:a16="http://schemas.microsoft.com/office/drawing/2014/main" id="{045BCD7E-10C0-DAE8-9BF4-18BA9F1E8205}"/>
                </a:ext>
              </a:extLst>
            </p:cNvPr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sz="2000">
                <a:latin typeface="+mn-ea"/>
              </a:endParaRPr>
            </a:p>
          </p:txBody>
        </p:sp>
      </p:grpSp>
      <p:grpSp>
        <p:nvGrpSpPr>
          <p:cNvPr id="131" name="Group 32">
            <a:extLst>
              <a:ext uri="{FF2B5EF4-FFF2-40B4-BE49-F238E27FC236}">
                <a16:creationId xmlns:a16="http://schemas.microsoft.com/office/drawing/2014/main" id="{6E78CF42-AE9E-C021-84AB-DE2EBBB2D3E3}"/>
              </a:ext>
            </a:extLst>
          </p:cNvPr>
          <p:cNvGrpSpPr/>
          <p:nvPr/>
        </p:nvGrpSpPr>
        <p:grpSpPr>
          <a:xfrm>
            <a:off x="4159091" y="1235392"/>
            <a:ext cx="1163431" cy="673757"/>
            <a:chOff x="0" y="0"/>
            <a:chExt cx="1447510" cy="568626"/>
          </a:xfrm>
        </p:grpSpPr>
        <p:sp>
          <p:nvSpPr>
            <p:cNvPr id="132" name="Freeform 33">
              <a:extLst>
                <a:ext uri="{FF2B5EF4-FFF2-40B4-BE49-F238E27FC236}">
                  <a16:creationId xmlns:a16="http://schemas.microsoft.com/office/drawing/2014/main" id="{024F62EF-DD2A-7CE2-0E55-39C4FD993298}"/>
                </a:ext>
              </a:extLst>
            </p:cNvPr>
            <p:cNvSpPr/>
            <p:nvPr/>
          </p:nvSpPr>
          <p:spPr>
            <a:xfrm>
              <a:off x="0" y="0"/>
              <a:ext cx="1447510" cy="568626"/>
            </a:xfrm>
            <a:custGeom>
              <a:avLst/>
              <a:gdLst/>
              <a:ahLst/>
              <a:cxnLst/>
              <a:rect l="l" t="t" r="r" b="b"/>
              <a:pathLst>
                <a:path w="1447510" h="568626">
                  <a:moveTo>
                    <a:pt x="0" y="0"/>
                  </a:moveTo>
                  <a:lnTo>
                    <a:pt x="1447510" y="0"/>
                  </a:lnTo>
                  <a:lnTo>
                    <a:pt x="1447510" y="568626"/>
                  </a:lnTo>
                  <a:lnTo>
                    <a:pt x="0" y="568626"/>
                  </a:lnTo>
                  <a:close/>
                </a:path>
              </a:pathLst>
            </a:custGeom>
            <a:solidFill>
              <a:srgbClr val="19264B"/>
            </a:solidFill>
            <a:ln>
              <a:solidFill>
                <a:srgbClr val="19264B"/>
              </a:solidFill>
            </a:ln>
          </p:spPr>
          <p:txBody>
            <a:bodyPr/>
            <a:lstStyle/>
            <a:p>
              <a:endParaRPr lang="ko-KR" altLang="en-US" sz="2000">
                <a:latin typeface="+mn-ea"/>
              </a:endParaRPr>
            </a:p>
          </p:txBody>
        </p:sp>
        <p:sp>
          <p:nvSpPr>
            <p:cNvPr id="133" name="TextBox 34">
              <a:extLst>
                <a:ext uri="{FF2B5EF4-FFF2-40B4-BE49-F238E27FC236}">
                  <a16:creationId xmlns:a16="http://schemas.microsoft.com/office/drawing/2014/main" id="{E3E77FC6-F808-EEE7-DCE9-D89CC8CBABD4}"/>
                </a:ext>
              </a:extLst>
            </p:cNvPr>
            <p:cNvSpPr txBox="1"/>
            <p:nvPr/>
          </p:nvSpPr>
          <p:spPr>
            <a:xfrm>
              <a:off x="0" y="-57150"/>
              <a:ext cx="1447510" cy="6257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sz="2000">
                <a:latin typeface="+mn-ea"/>
              </a:endParaRPr>
            </a:p>
          </p:txBody>
        </p:sp>
      </p:grpSp>
      <p:grpSp>
        <p:nvGrpSpPr>
          <p:cNvPr id="134" name="Group 35">
            <a:extLst>
              <a:ext uri="{FF2B5EF4-FFF2-40B4-BE49-F238E27FC236}">
                <a16:creationId xmlns:a16="http://schemas.microsoft.com/office/drawing/2014/main" id="{495059AD-6BC3-8BBA-ACF6-4EF3260529F6}"/>
              </a:ext>
            </a:extLst>
          </p:cNvPr>
          <p:cNvGrpSpPr/>
          <p:nvPr/>
        </p:nvGrpSpPr>
        <p:grpSpPr>
          <a:xfrm>
            <a:off x="4159091" y="2047210"/>
            <a:ext cx="1163431" cy="510833"/>
            <a:chOff x="0" y="0"/>
            <a:chExt cx="1447510" cy="431124"/>
          </a:xfrm>
        </p:grpSpPr>
        <p:sp>
          <p:nvSpPr>
            <p:cNvPr id="135" name="Freeform 36">
              <a:extLst>
                <a:ext uri="{FF2B5EF4-FFF2-40B4-BE49-F238E27FC236}">
                  <a16:creationId xmlns:a16="http://schemas.microsoft.com/office/drawing/2014/main" id="{48456D12-F41C-E4F5-3067-D3CFA83BA985}"/>
                </a:ext>
              </a:extLst>
            </p:cNvPr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ahLst/>
              <a:cxn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sz="2000">
                <a:latin typeface="+mn-ea"/>
              </a:endParaRPr>
            </a:p>
          </p:txBody>
        </p:sp>
        <p:sp>
          <p:nvSpPr>
            <p:cNvPr id="136" name="TextBox 37">
              <a:extLst>
                <a:ext uri="{FF2B5EF4-FFF2-40B4-BE49-F238E27FC236}">
                  <a16:creationId xmlns:a16="http://schemas.microsoft.com/office/drawing/2014/main" id="{F999BB67-863C-583A-2BF4-41D052A1C317}"/>
                </a:ext>
              </a:extLst>
            </p:cNvPr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sz="2000">
                <a:latin typeface="+mn-ea"/>
              </a:endParaRPr>
            </a:p>
          </p:txBody>
        </p:sp>
      </p:grpSp>
      <p:grpSp>
        <p:nvGrpSpPr>
          <p:cNvPr id="140" name="Group 41">
            <a:extLst>
              <a:ext uri="{FF2B5EF4-FFF2-40B4-BE49-F238E27FC236}">
                <a16:creationId xmlns:a16="http://schemas.microsoft.com/office/drawing/2014/main" id="{2151A970-FFFC-B2F6-F119-EB343B2F1F6A}"/>
              </a:ext>
            </a:extLst>
          </p:cNvPr>
          <p:cNvGrpSpPr/>
          <p:nvPr/>
        </p:nvGrpSpPr>
        <p:grpSpPr>
          <a:xfrm>
            <a:off x="4159091" y="3281310"/>
            <a:ext cx="1163431" cy="578549"/>
            <a:chOff x="0" y="-57150"/>
            <a:chExt cx="1447510" cy="488274"/>
          </a:xfrm>
        </p:grpSpPr>
        <p:sp>
          <p:nvSpPr>
            <p:cNvPr id="141" name="Freeform 42">
              <a:extLst>
                <a:ext uri="{FF2B5EF4-FFF2-40B4-BE49-F238E27FC236}">
                  <a16:creationId xmlns:a16="http://schemas.microsoft.com/office/drawing/2014/main" id="{01D547A2-73C3-DAA3-D8E0-AD54D0835F73}"/>
                </a:ext>
              </a:extLst>
            </p:cNvPr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ahLst/>
              <a:cxn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19264B"/>
              </a:solidFill>
            </a:ln>
          </p:spPr>
          <p:txBody>
            <a:bodyPr/>
            <a:lstStyle/>
            <a:p>
              <a:endParaRPr lang="ko-KR" altLang="en-US" sz="2000" dirty="0">
                <a:latin typeface="+mn-ea"/>
              </a:endParaRPr>
            </a:p>
          </p:txBody>
        </p:sp>
        <p:sp>
          <p:nvSpPr>
            <p:cNvPr id="142" name="TextBox 43">
              <a:extLst>
                <a:ext uri="{FF2B5EF4-FFF2-40B4-BE49-F238E27FC236}">
                  <a16:creationId xmlns:a16="http://schemas.microsoft.com/office/drawing/2014/main" id="{A4D2DF8A-9CD2-6768-9693-94A08E178B17}"/>
                </a:ext>
              </a:extLst>
            </p:cNvPr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sz="2000">
                <a:latin typeface="+mn-ea"/>
              </a:endParaRPr>
            </a:p>
          </p:txBody>
        </p:sp>
      </p:grpSp>
      <p:grpSp>
        <p:nvGrpSpPr>
          <p:cNvPr id="143" name="Group 44">
            <a:extLst>
              <a:ext uri="{FF2B5EF4-FFF2-40B4-BE49-F238E27FC236}">
                <a16:creationId xmlns:a16="http://schemas.microsoft.com/office/drawing/2014/main" id="{898CC394-2ED2-A08A-80CD-CEB0334FA721}"/>
              </a:ext>
            </a:extLst>
          </p:cNvPr>
          <p:cNvGrpSpPr/>
          <p:nvPr/>
        </p:nvGrpSpPr>
        <p:grpSpPr>
          <a:xfrm>
            <a:off x="4159091" y="3933800"/>
            <a:ext cx="1163431" cy="578549"/>
            <a:chOff x="0" y="-57150"/>
            <a:chExt cx="1447510" cy="488274"/>
          </a:xfrm>
        </p:grpSpPr>
        <p:sp>
          <p:nvSpPr>
            <p:cNvPr id="144" name="Freeform 45">
              <a:extLst>
                <a:ext uri="{FF2B5EF4-FFF2-40B4-BE49-F238E27FC236}">
                  <a16:creationId xmlns:a16="http://schemas.microsoft.com/office/drawing/2014/main" id="{DA5881AA-F461-0231-452E-295B2E152C7A}"/>
                </a:ext>
              </a:extLst>
            </p:cNvPr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ahLst/>
              <a:cxn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19264B"/>
              </a:solidFill>
            </a:ln>
          </p:spPr>
          <p:txBody>
            <a:bodyPr/>
            <a:lstStyle/>
            <a:p>
              <a:endParaRPr lang="ko-KR" altLang="en-US" sz="2000">
                <a:latin typeface="+mn-ea"/>
              </a:endParaRPr>
            </a:p>
          </p:txBody>
        </p:sp>
        <p:sp>
          <p:nvSpPr>
            <p:cNvPr id="145" name="TextBox 46">
              <a:extLst>
                <a:ext uri="{FF2B5EF4-FFF2-40B4-BE49-F238E27FC236}">
                  <a16:creationId xmlns:a16="http://schemas.microsoft.com/office/drawing/2014/main" id="{85BB820B-3F17-E1D6-1559-D89C59A58507}"/>
                </a:ext>
              </a:extLst>
            </p:cNvPr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sz="2000">
                <a:latin typeface="+mn-ea"/>
              </a:endParaRPr>
            </a:p>
          </p:txBody>
        </p:sp>
      </p:grpSp>
      <p:grpSp>
        <p:nvGrpSpPr>
          <p:cNvPr id="146" name="Group 47">
            <a:extLst>
              <a:ext uri="{FF2B5EF4-FFF2-40B4-BE49-F238E27FC236}">
                <a16:creationId xmlns:a16="http://schemas.microsoft.com/office/drawing/2014/main" id="{E065F32C-BBDF-1ABD-F97E-5F744851060A}"/>
              </a:ext>
            </a:extLst>
          </p:cNvPr>
          <p:cNvGrpSpPr/>
          <p:nvPr/>
        </p:nvGrpSpPr>
        <p:grpSpPr>
          <a:xfrm>
            <a:off x="5490924" y="1166723"/>
            <a:ext cx="1163431" cy="741474"/>
            <a:chOff x="0" y="-57150"/>
            <a:chExt cx="1447510" cy="625776"/>
          </a:xfrm>
        </p:grpSpPr>
        <p:sp>
          <p:nvSpPr>
            <p:cNvPr id="147" name="Freeform 48">
              <a:extLst>
                <a:ext uri="{FF2B5EF4-FFF2-40B4-BE49-F238E27FC236}">
                  <a16:creationId xmlns:a16="http://schemas.microsoft.com/office/drawing/2014/main" id="{3E1A90A1-76CB-8CB0-53B6-E41E7599BBFF}"/>
                </a:ext>
              </a:extLst>
            </p:cNvPr>
            <p:cNvSpPr/>
            <p:nvPr/>
          </p:nvSpPr>
          <p:spPr>
            <a:xfrm>
              <a:off x="0" y="0"/>
              <a:ext cx="1447510" cy="568626"/>
            </a:xfrm>
            <a:custGeom>
              <a:avLst/>
              <a:gdLst/>
              <a:ahLst/>
              <a:cxnLst/>
              <a:rect l="l" t="t" r="r" b="b"/>
              <a:pathLst>
                <a:path w="1447510" h="568626">
                  <a:moveTo>
                    <a:pt x="0" y="0"/>
                  </a:moveTo>
                  <a:lnTo>
                    <a:pt x="1447510" y="0"/>
                  </a:lnTo>
                  <a:lnTo>
                    <a:pt x="1447510" y="568626"/>
                  </a:lnTo>
                  <a:lnTo>
                    <a:pt x="0" y="568626"/>
                  </a:lnTo>
                  <a:close/>
                </a:path>
              </a:pathLst>
            </a:custGeom>
            <a:solidFill>
              <a:srgbClr val="19264B"/>
            </a:solidFill>
            <a:ln>
              <a:solidFill>
                <a:srgbClr val="19264B"/>
              </a:solidFill>
            </a:ln>
          </p:spPr>
          <p:txBody>
            <a:bodyPr/>
            <a:lstStyle/>
            <a:p>
              <a:endParaRPr lang="ko-KR" altLang="en-US" sz="2000">
                <a:latin typeface="+mn-ea"/>
              </a:endParaRPr>
            </a:p>
          </p:txBody>
        </p:sp>
        <p:sp>
          <p:nvSpPr>
            <p:cNvPr id="148" name="TextBox 49">
              <a:extLst>
                <a:ext uri="{FF2B5EF4-FFF2-40B4-BE49-F238E27FC236}">
                  <a16:creationId xmlns:a16="http://schemas.microsoft.com/office/drawing/2014/main" id="{A99DABD6-D959-A29C-3DCB-92F7717EBB15}"/>
                </a:ext>
              </a:extLst>
            </p:cNvPr>
            <p:cNvSpPr txBox="1"/>
            <p:nvPr/>
          </p:nvSpPr>
          <p:spPr>
            <a:xfrm>
              <a:off x="0" y="-57150"/>
              <a:ext cx="1447510" cy="6257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sz="2000">
                <a:latin typeface="+mn-ea"/>
              </a:endParaRPr>
            </a:p>
          </p:txBody>
        </p:sp>
      </p:grpSp>
      <p:grpSp>
        <p:nvGrpSpPr>
          <p:cNvPr id="149" name="Group 50">
            <a:extLst>
              <a:ext uri="{FF2B5EF4-FFF2-40B4-BE49-F238E27FC236}">
                <a16:creationId xmlns:a16="http://schemas.microsoft.com/office/drawing/2014/main" id="{3B9580AF-C85F-390E-489F-3BAC06A78986}"/>
              </a:ext>
            </a:extLst>
          </p:cNvPr>
          <p:cNvGrpSpPr/>
          <p:nvPr/>
        </p:nvGrpSpPr>
        <p:grpSpPr>
          <a:xfrm>
            <a:off x="5490924" y="2036294"/>
            <a:ext cx="1163431" cy="510833"/>
            <a:chOff x="0" y="0"/>
            <a:chExt cx="1447510" cy="431124"/>
          </a:xfrm>
        </p:grpSpPr>
        <p:sp>
          <p:nvSpPr>
            <p:cNvPr id="150" name="Freeform 51">
              <a:extLst>
                <a:ext uri="{FF2B5EF4-FFF2-40B4-BE49-F238E27FC236}">
                  <a16:creationId xmlns:a16="http://schemas.microsoft.com/office/drawing/2014/main" id="{A6412F3A-EEF0-D5AD-56C5-7F9336F18FDA}"/>
                </a:ext>
              </a:extLst>
            </p:cNvPr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ahLst/>
              <a:cxn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sz="2000">
                <a:latin typeface="+mn-ea"/>
              </a:endParaRPr>
            </a:p>
          </p:txBody>
        </p:sp>
        <p:sp>
          <p:nvSpPr>
            <p:cNvPr id="151" name="TextBox 52">
              <a:extLst>
                <a:ext uri="{FF2B5EF4-FFF2-40B4-BE49-F238E27FC236}">
                  <a16:creationId xmlns:a16="http://schemas.microsoft.com/office/drawing/2014/main" id="{87A22EB0-1364-15F9-F05F-211BDE49092A}"/>
                </a:ext>
              </a:extLst>
            </p:cNvPr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sz="2000" dirty="0">
                <a:latin typeface="+mn-ea"/>
              </a:endParaRPr>
            </a:p>
          </p:txBody>
        </p:sp>
      </p:grpSp>
      <p:grpSp>
        <p:nvGrpSpPr>
          <p:cNvPr id="152" name="Group 53">
            <a:extLst>
              <a:ext uri="{FF2B5EF4-FFF2-40B4-BE49-F238E27FC236}">
                <a16:creationId xmlns:a16="http://schemas.microsoft.com/office/drawing/2014/main" id="{C67B9F44-44B2-4664-B0AF-A9269242BA87}"/>
              </a:ext>
            </a:extLst>
          </p:cNvPr>
          <p:cNvGrpSpPr/>
          <p:nvPr/>
        </p:nvGrpSpPr>
        <p:grpSpPr>
          <a:xfrm>
            <a:off x="5490924" y="2697489"/>
            <a:ext cx="1163431" cy="510833"/>
            <a:chOff x="0" y="0"/>
            <a:chExt cx="1447510" cy="431124"/>
          </a:xfrm>
        </p:grpSpPr>
        <p:sp>
          <p:nvSpPr>
            <p:cNvPr id="153" name="Freeform 54">
              <a:extLst>
                <a:ext uri="{FF2B5EF4-FFF2-40B4-BE49-F238E27FC236}">
                  <a16:creationId xmlns:a16="http://schemas.microsoft.com/office/drawing/2014/main" id="{6C1BCA4C-EC29-F2A6-5082-98D2C77A7C84}"/>
                </a:ext>
              </a:extLst>
            </p:cNvPr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ahLst/>
              <a:cxn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sz="2000">
                <a:latin typeface="+mn-ea"/>
              </a:endParaRPr>
            </a:p>
          </p:txBody>
        </p:sp>
        <p:sp>
          <p:nvSpPr>
            <p:cNvPr id="154" name="TextBox 55">
              <a:extLst>
                <a:ext uri="{FF2B5EF4-FFF2-40B4-BE49-F238E27FC236}">
                  <a16:creationId xmlns:a16="http://schemas.microsoft.com/office/drawing/2014/main" id="{31F9035A-0D30-7B29-EE47-9B4F9D51FDF8}"/>
                </a:ext>
              </a:extLst>
            </p:cNvPr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sz="2000">
                <a:latin typeface="+mn-ea"/>
              </a:endParaRPr>
            </a:p>
          </p:txBody>
        </p:sp>
      </p:grpSp>
      <p:sp>
        <p:nvSpPr>
          <p:cNvPr id="157" name="TextBox 58">
            <a:extLst>
              <a:ext uri="{FF2B5EF4-FFF2-40B4-BE49-F238E27FC236}">
                <a16:creationId xmlns:a16="http://schemas.microsoft.com/office/drawing/2014/main" id="{2425BAF5-5DA7-48F7-0730-D70DD681FC3F}"/>
              </a:ext>
            </a:extLst>
          </p:cNvPr>
          <p:cNvSpPr txBox="1"/>
          <p:nvPr/>
        </p:nvSpPr>
        <p:spPr>
          <a:xfrm>
            <a:off x="5490924" y="3282263"/>
            <a:ext cx="1163431" cy="57854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00"/>
              </a:lnSpc>
            </a:pPr>
            <a:endParaRPr sz="2000">
              <a:latin typeface="+mn-ea"/>
            </a:endParaRPr>
          </a:p>
        </p:txBody>
      </p:sp>
      <p:grpSp>
        <p:nvGrpSpPr>
          <p:cNvPr id="158" name="Group 59">
            <a:extLst>
              <a:ext uri="{FF2B5EF4-FFF2-40B4-BE49-F238E27FC236}">
                <a16:creationId xmlns:a16="http://schemas.microsoft.com/office/drawing/2014/main" id="{5E1BE1CF-0B42-4456-6E9C-4F6B73B678A8}"/>
              </a:ext>
            </a:extLst>
          </p:cNvPr>
          <p:cNvGrpSpPr/>
          <p:nvPr/>
        </p:nvGrpSpPr>
        <p:grpSpPr>
          <a:xfrm>
            <a:off x="5490924" y="4002469"/>
            <a:ext cx="1163431" cy="510833"/>
            <a:chOff x="0" y="0"/>
            <a:chExt cx="1447510" cy="431124"/>
          </a:xfrm>
        </p:grpSpPr>
        <p:sp>
          <p:nvSpPr>
            <p:cNvPr id="159" name="Freeform 60">
              <a:extLst>
                <a:ext uri="{FF2B5EF4-FFF2-40B4-BE49-F238E27FC236}">
                  <a16:creationId xmlns:a16="http://schemas.microsoft.com/office/drawing/2014/main" id="{65FDEADB-69AB-B1A8-EE75-5DD241A9310E}"/>
                </a:ext>
              </a:extLst>
            </p:cNvPr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ahLst/>
              <a:cxn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19264B"/>
              </a:solidFill>
            </a:ln>
          </p:spPr>
          <p:txBody>
            <a:bodyPr/>
            <a:lstStyle/>
            <a:p>
              <a:endParaRPr lang="ko-KR" altLang="en-US" sz="2000">
                <a:latin typeface="+mn-ea"/>
              </a:endParaRPr>
            </a:p>
          </p:txBody>
        </p:sp>
        <p:sp>
          <p:nvSpPr>
            <p:cNvPr id="160" name="TextBox 61">
              <a:extLst>
                <a:ext uri="{FF2B5EF4-FFF2-40B4-BE49-F238E27FC236}">
                  <a16:creationId xmlns:a16="http://schemas.microsoft.com/office/drawing/2014/main" id="{3589D511-605A-5A52-111C-5F90615910C1}"/>
                </a:ext>
              </a:extLst>
            </p:cNvPr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sz="2000">
                <a:latin typeface="+mn-ea"/>
              </a:endParaRPr>
            </a:p>
          </p:txBody>
        </p:sp>
      </p:grpSp>
      <p:grpSp>
        <p:nvGrpSpPr>
          <p:cNvPr id="161" name="Group 62">
            <a:extLst>
              <a:ext uri="{FF2B5EF4-FFF2-40B4-BE49-F238E27FC236}">
                <a16:creationId xmlns:a16="http://schemas.microsoft.com/office/drawing/2014/main" id="{B8744FD8-FC21-C1A1-8671-D3DE1BA9897E}"/>
              </a:ext>
            </a:extLst>
          </p:cNvPr>
          <p:cNvGrpSpPr/>
          <p:nvPr/>
        </p:nvGrpSpPr>
        <p:grpSpPr>
          <a:xfrm>
            <a:off x="6822328" y="1234439"/>
            <a:ext cx="1163431" cy="673757"/>
            <a:chOff x="0" y="0"/>
            <a:chExt cx="1447510" cy="568626"/>
          </a:xfrm>
        </p:grpSpPr>
        <p:sp>
          <p:nvSpPr>
            <p:cNvPr id="162" name="Freeform 63">
              <a:extLst>
                <a:ext uri="{FF2B5EF4-FFF2-40B4-BE49-F238E27FC236}">
                  <a16:creationId xmlns:a16="http://schemas.microsoft.com/office/drawing/2014/main" id="{8FAAD660-FBA9-FBD6-EDBD-62479806F83E}"/>
                </a:ext>
              </a:extLst>
            </p:cNvPr>
            <p:cNvSpPr/>
            <p:nvPr/>
          </p:nvSpPr>
          <p:spPr>
            <a:xfrm>
              <a:off x="0" y="0"/>
              <a:ext cx="1447510" cy="568626"/>
            </a:xfrm>
            <a:custGeom>
              <a:avLst/>
              <a:gdLst/>
              <a:ahLst/>
              <a:cxnLst/>
              <a:rect l="l" t="t" r="r" b="b"/>
              <a:pathLst>
                <a:path w="1447510" h="568626">
                  <a:moveTo>
                    <a:pt x="0" y="0"/>
                  </a:moveTo>
                  <a:lnTo>
                    <a:pt x="1447510" y="0"/>
                  </a:lnTo>
                  <a:lnTo>
                    <a:pt x="1447510" y="568626"/>
                  </a:lnTo>
                  <a:lnTo>
                    <a:pt x="0" y="568626"/>
                  </a:lnTo>
                  <a:close/>
                </a:path>
              </a:pathLst>
            </a:custGeom>
            <a:solidFill>
              <a:srgbClr val="19264B"/>
            </a:solidFill>
            <a:ln>
              <a:solidFill>
                <a:srgbClr val="19264B"/>
              </a:solidFill>
            </a:ln>
          </p:spPr>
          <p:txBody>
            <a:bodyPr/>
            <a:lstStyle/>
            <a:p>
              <a:endParaRPr lang="ko-KR" altLang="en-US" sz="2000">
                <a:latin typeface="+mn-ea"/>
              </a:endParaRPr>
            </a:p>
          </p:txBody>
        </p:sp>
        <p:sp>
          <p:nvSpPr>
            <p:cNvPr id="163" name="TextBox 64">
              <a:extLst>
                <a:ext uri="{FF2B5EF4-FFF2-40B4-BE49-F238E27FC236}">
                  <a16:creationId xmlns:a16="http://schemas.microsoft.com/office/drawing/2014/main" id="{4C669224-1B44-6B2D-3279-3905F8ED166A}"/>
                </a:ext>
              </a:extLst>
            </p:cNvPr>
            <p:cNvSpPr txBox="1"/>
            <p:nvPr/>
          </p:nvSpPr>
          <p:spPr>
            <a:xfrm>
              <a:off x="0" y="-57150"/>
              <a:ext cx="1447510" cy="6257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sz="2000">
                <a:latin typeface="+mn-ea"/>
              </a:endParaRPr>
            </a:p>
          </p:txBody>
        </p:sp>
      </p:grpSp>
      <p:grpSp>
        <p:nvGrpSpPr>
          <p:cNvPr id="164" name="Group 65">
            <a:extLst>
              <a:ext uri="{FF2B5EF4-FFF2-40B4-BE49-F238E27FC236}">
                <a16:creationId xmlns:a16="http://schemas.microsoft.com/office/drawing/2014/main" id="{516C06BD-5D25-D706-D930-B1CF0E340FC2}"/>
              </a:ext>
            </a:extLst>
          </p:cNvPr>
          <p:cNvGrpSpPr/>
          <p:nvPr/>
        </p:nvGrpSpPr>
        <p:grpSpPr>
          <a:xfrm>
            <a:off x="6822328" y="2036294"/>
            <a:ext cx="1163431" cy="510833"/>
            <a:chOff x="0" y="0"/>
            <a:chExt cx="1447510" cy="431124"/>
          </a:xfrm>
        </p:grpSpPr>
        <p:sp>
          <p:nvSpPr>
            <p:cNvPr id="165" name="Freeform 66">
              <a:extLst>
                <a:ext uri="{FF2B5EF4-FFF2-40B4-BE49-F238E27FC236}">
                  <a16:creationId xmlns:a16="http://schemas.microsoft.com/office/drawing/2014/main" id="{1DC3AE92-724C-07C9-F5A6-1EDF8D656FA9}"/>
                </a:ext>
              </a:extLst>
            </p:cNvPr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ahLst/>
              <a:cxn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sz="2000">
                <a:latin typeface="+mn-ea"/>
              </a:endParaRPr>
            </a:p>
          </p:txBody>
        </p:sp>
        <p:sp>
          <p:nvSpPr>
            <p:cNvPr id="166" name="TextBox 67">
              <a:extLst>
                <a:ext uri="{FF2B5EF4-FFF2-40B4-BE49-F238E27FC236}">
                  <a16:creationId xmlns:a16="http://schemas.microsoft.com/office/drawing/2014/main" id="{75AE6429-DA42-5046-EF6E-37EA6DD47154}"/>
                </a:ext>
              </a:extLst>
            </p:cNvPr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sz="2000">
                <a:latin typeface="+mn-ea"/>
              </a:endParaRPr>
            </a:p>
          </p:txBody>
        </p:sp>
      </p:grpSp>
      <p:grpSp>
        <p:nvGrpSpPr>
          <p:cNvPr id="167" name="Group 68">
            <a:extLst>
              <a:ext uri="{FF2B5EF4-FFF2-40B4-BE49-F238E27FC236}">
                <a16:creationId xmlns:a16="http://schemas.microsoft.com/office/drawing/2014/main" id="{AE18599A-6CBE-098E-D56E-97CCC650A324}"/>
              </a:ext>
            </a:extLst>
          </p:cNvPr>
          <p:cNvGrpSpPr/>
          <p:nvPr/>
        </p:nvGrpSpPr>
        <p:grpSpPr>
          <a:xfrm>
            <a:off x="6822328" y="2697489"/>
            <a:ext cx="1163431" cy="510833"/>
            <a:chOff x="0" y="0"/>
            <a:chExt cx="1447510" cy="431124"/>
          </a:xfrm>
        </p:grpSpPr>
        <p:sp>
          <p:nvSpPr>
            <p:cNvPr id="168" name="Freeform 69">
              <a:extLst>
                <a:ext uri="{FF2B5EF4-FFF2-40B4-BE49-F238E27FC236}">
                  <a16:creationId xmlns:a16="http://schemas.microsoft.com/office/drawing/2014/main" id="{07490A62-A17A-6C23-D56D-AA8752398CD4}"/>
                </a:ext>
              </a:extLst>
            </p:cNvPr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ahLst/>
              <a:cxn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sz="2000">
                <a:latin typeface="+mn-ea"/>
              </a:endParaRPr>
            </a:p>
          </p:txBody>
        </p:sp>
        <p:sp>
          <p:nvSpPr>
            <p:cNvPr id="169" name="TextBox 70">
              <a:extLst>
                <a:ext uri="{FF2B5EF4-FFF2-40B4-BE49-F238E27FC236}">
                  <a16:creationId xmlns:a16="http://schemas.microsoft.com/office/drawing/2014/main" id="{7D96B835-C21A-7459-5838-B8E5B98F9068}"/>
                </a:ext>
              </a:extLst>
            </p:cNvPr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sz="2000">
                <a:latin typeface="+mn-ea"/>
              </a:endParaRPr>
            </a:p>
          </p:txBody>
        </p:sp>
      </p:grpSp>
      <p:grpSp>
        <p:nvGrpSpPr>
          <p:cNvPr id="170" name="Group 71">
            <a:extLst>
              <a:ext uri="{FF2B5EF4-FFF2-40B4-BE49-F238E27FC236}">
                <a16:creationId xmlns:a16="http://schemas.microsoft.com/office/drawing/2014/main" id="{06D2BF97-9CA5-387D-DC55-1835E10EBA66}"/>
              </a:ext>
            </a:extLst>
          </p:cNvPr>
          <p:cNvGrpSpPr/>
          <p:nvPr/>
        </p:nvGrpSpPr>
        <p:grpSpPr>
          <a:xfrm>
            <a:off x="6822328" y="3349979"/>
            <a:ext cx="1163431" cy="510833"/>
            <a:chOff x="0" y="0"/>
            <a:chExt cx="1447510" cy="431124"/>
          </a:xfrm>
        </p:grpSpPr>
        <p:sp>
          <p:nvSpPr>
            <p:cNvPr id="171" name="Freeform 72">
              <a:extLst>
                <a:ext uri="{FF2B5EF4-FFF2-40B4-BE49-F238E27FC236}">
                  <a16:creationId xmlns:a16="http://schemas.microsoft.com/office/drawing/2014/main" id="{725629DB-F2C8-C5D3-1271-82667D11B9D9}"/>
                </a:ext>
              </a:extLst>
            </p:cNvPr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ahLst/>
              <a:cxn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sz="2000">
                <a:latin typeface="+mn-ea"/>
              </a:endParaRPr>
            </a:p>
          </p:txBody>
        </p:sp>
        <p:sp>
          <p:nvSpPr>
            <p:cNvPr id="172" name="TextBox 73">
              <a:extLst>
                <a:ext uri="{FF2B5EF4-FFF2-40B4-BE49-F238E27FC236}">
                  <a16:creationId xmlns:a16="http://schemas.microsoft.com/office/drawing/2014/main" id="{6E5DF1CE-EF5C-586D-808D-3C73C9E139A0}"/>
                </a:ext>
              </a:extLst>
            </p:cNvPr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sz="2000">
                <a:latin typeface="+mn-ea"/>
              </a:endParaRPr>
            </a:p>
          </p:txBody>
        </p:sp>
      </p:grpSp>
      <p:grpSp>
        <p:nvGrpSpPr>
          <p:cNvPr id="173" name="Group 74">
            <a:extLst>
              <a:ext uri="{FF2B5EF4-FFF2-40B4-BE49-F238E27FC236}">
                <a16:creationId xmlns:a16="http://schemas.microsoft.com/office/drawing/2014/main" id="{4DC8E372-A613-57FC-5591-5601262EB686}"/>
              </a:ext>
            </a:extLst>
          </p:cNvPr>
          <p:cNvGrpSpPr/>
          <p:nvPr/>
        </p:nvGrpSpPr>
        <p:grpSpPr>
          <a:xfrm>
            <a:off x="6822328" y="4002469"/>
            <a:ext cx="1163431" cy="510833"/>
            <a:chOff x="0" y="0"/>
            <a:chExt cx="1447510" cy="431124"/>
          </a:xfrm>
        </p:grpSpPr>
        <p:sp>
          <p:nvSpPr>
            <p:cNvPr id="174" name="Freeform 75">
              <a:extLst>
                <a:ext uri="{FF2B5EF4-FFF2-40B4-BE49-F238E27FC236}">
                  <a16:creationId xmlns:a16="http://schemas.microsoft.com/office/drawing/2014/main" id="{59FAA650-BE05-C326-F6FC-BB96298377FA}"/>
                </a:ext>
              </a:extLst>
            </p:cNvPr>
            <p:cNvSpPr/>
            <p:nvPr/>
          </p:nvSpPr>
          <p:spPr>
            <a:xfrm>
              <a:off x="0" y="0"/>
              <a:ext cx="1447510" cy="431124"/>
            </a:xfrm>
            <a:custGeom>
              <a:avLst/>
              <a:gdLst/>
              <a:ahLst/>
              <a:cxnLst/>
              <a:rect l="l" t="t" r="r" b="b"/>
              <a:pathLst>
                <a:path w="1447510" h="431124">
                  <a:moveTo>
                    <a:pt x="0" y="0"/>
                  </a:moveTo>
                  <a:lnTo>
                    <a:pt x="1447510" y="0"/>
                  </a:lnTo>
                  <a:lnTo>
                    <a:pt x="1447510" y="431124"/>
                  </a:lnTo>
                  <a:lnTo>
                    <a:pt x="0" y="431124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19264B"/>
              </a:solidFill>
            </a:ln>
          </p:spPr>
          <p:txBody>
            <a:bodyPr/>
            <a:lstStyle/>
            <a:p>
              <a:endParaRPr lang="ko-KR" altLang="en-US" sz="2000">
                <a:latin typeface="+mn-ea"/>
              </a:endParaRPr>
            </a:p>
          </p:txBody>
        </p:sp>
        <p:sp>
          <p:nvSpPr>
            <p:cNvPr id="175" name="TextBox 76">
              <a:extLst>
                <a:ext uri="{FF2B5EF4-FFF2-40B4-BE49-F238E27FC236}">
                  <a16:creationId xmlns:a16="http://schemas.microsoft.com/office/drawing/2014/main" id="{A7886DBD-F9DA-BE41-45EC-8DF1302BAC21}"/>
                </a:ext>
              </a:extLst>
            </p:cNvPr>
            <p:cNvSpPr txBox="1"/>
            <p:nvPr/>
          </p:nvSpPr>
          <p:spPr>
            <a:xfrm>
              <a:off x="0" y="-57150"/>
              <a:ext cx="1447510" cy="488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sz="2000">
                <a:latin typeface="+mn-ea"/>
              </a:endParaRPr>
            </a:p>
          </p:txBody>
        </p:sp>
      </p:grpSp>
      <p:sp>
        <p:nvSpPr>
          <p:cNvPr id="176" name="Freeform 77">
            <a:extLst>
              <a:ext uri="{FF2B5EF4-FFF2-40B4-BE49-F238E27FC236}">
                <a16:creationId xmlns:a16="http://schemas.microsoft.com/office/drawing/2014/main" id="{9077348A-A7D9-3070-8E05-DAE08C9B8238}"/>
              </a:ext>
            </a:extLst>
          </p:cNvPr>
          <p:cNvSpPr/>
          <p:nvPr/>
        </p:nvSpPr>
        <p:spPr>
          <a:xfrm>
            <a:off x="3267683" y="2116631"/>
            <a:ext cx="282581" cy="323892"/>
          </a:xfrm>
          <a:custGeom>
            <a:avLst/>
            <a:gdLst/>
            <a:ahLst/>
            <a:cxnLst/>
            <a:rect l="l" t="t" r="r" b="b"/>
            <a:pathLst>
              <a:path w="700273" h="544462">
                <a:moveTo>
                  <a:pt x="0" y="0"/>
                </a:moveTo>
                <a:lnTo>
                  <a:pt x="700273" y="0"/>
                </a:lnTo>
                <a:lnTo>
                  <a:pt x="700273" y="544462"/>
                </a:lnTo>
                <a:lnTo>
                  <a:pt x="0" y="54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 sz="2000">
              <a:latin typeface="+mn-ea"/>
            </a:endParaRPr>
          </a:p>
        </p:txBody>
      </p:sp>
      <p:sp>
        <p:nvSpPr>
          <p:cNvPr id="177" name="Freeform 78">
            <a:extLst>
              <a:ext uri="{FF2B5EF4-FFF2-40B4-BE49-F238E27FC236}">
                <a16:creationId xmlns:a16="http://schemas.microsoft.com/office/drawing/2014/main" id="{3C2F0728-6685-8C01-27F0-6C3967599780}"/>
              </a:ext>
            </a:extLst>
          </p:cNvPr>
          <p:cNvSpPr/>
          <p:nvPr/>
        </p:nvSpPr>
        <p:spPr>
          <a:xfrm>
            <a:off x="4599516" y="2819761"/>
            <a:ext cx="282581" cy="323892"/>
          </a:xfrm>
          <a:custGeom>
            <a:avLst/>
            <a:gdLst/>
            <a:ahLst/>
            <a:cxnLst/>
            <a:rect l="l" t="t" r="r" b="b"/>
            <a:pathLst>
              <a:path w="700273" h="544462">
                <a:moveTo>
                  <a:pt x="0" y="0"/>
                </a:moveTo>
                <a:lnTo>
                  <a:pt x="700273" y="0"/>
                </a:lnTo>
                <a:lnTo>
                  <a:pt x="700273" y="544462"/>
                </a:lnTo>
                <a:lnTo>
                  <a:pt x="0" y="54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 sz="2000">
              <a:latin typeface="+mn-ea"/>
            </a:endParaRPr>
          </a:p>
        </p:txBody>
      </p:sp>
      <p:sp>
        <p:nvSpPr>
          <p:cNvPr id="178" name="Freeform 79">
            <a:extLst>
              <a:ext uri="{FF2B5EF4-FFF2-40B4-BE49-F238E27FC236}">
                <a16:creationId xmlns:a16="http://schemas.microsoft.com/office/drawing/2014/main" id="{C41D063C-16F4-795C-149B-6E34E04F777B}"/>
              </a:ext>
            </a:extLst>
          </p:cNvPr>
          <p:cNvSpPr/>
          <p:nvPr/>
        </p:nvSpPr>
        <p:spPr>
          <a:xfrm>
            <a:off x="4599516" y="3468018"/>
            <a:ext cx="282581" cy="323892"/>
          </a:xfrm>
          <a:custGeom>
            <a:avLst/>
            <a:gdLst/>
            <a:ahLst/>
            <a:cxnLst/>
            <a:rect l="l" t="t" r="r" b="b"/>
            <a:pathLst>
              <a:path w="700273" h="544462">
                <a:moveTo>
                  <a:pt x="0" y="0"/>
                </a:moveTo>
                <a:lnTo>
                  <a:pt x="700273" y="0"/>
                </a:lnTo>
                <a:lnTo>
                  <a:pt x="700273" y="544462"/>
                </a:lnTo>
                <a:lnTo>
                  <a:pt x="0" y="54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 sz="2000">
              <a:latin typeface="+mn-ea"/>
            </a:endParaRPr>
          </a:p>
        </p:txBody>
      </p:sp>
      <p:sp>
        <p:nvSpPr>
          <p:cNvPr id="179" name="Freeform 81">
            <a:extLst>
              <a:ext uri="{FF2B5EF4-FFF2-40B4-BE49-F238E27FC236}">
                <a16:creationId xmlns:a16="http://schemas.microsoft.com/office/drawing/2014/main" id="{DBA3987A-3FCC-25A6-B8EE-4E6223CC2B78}"/>
              </a:ext>
            </a:extLst>
          </p:cNvPr>
          <p:cNvSpPr/>
          <p:nvPr/>
        </p:nvSpPr>
        <p:spPr>
          <a:xfrm>
            <a:off x="7262753" y="4048326"/>
            <a:ext cx="282581" cy="323892"/>
          </a:xfrm>
          <a:custGeom>
            <a:avLst/>
            <a:gdLst/>
            <a:ahLst/>
            <a:cxnLst/>
            <a:rect l="l" t="t" r="r" b="b"/>
            <a:pathLst>
              <a:path w="700273" h="544462">
                <a:moveTo>
                  <a:pt x="0" y="0"/>
                </a:moveTo>
                <a:lnTo>
                  <a:pt x="700273" y="0"/>
                </a:lnTo>
                <a:lnTo>
                  <a:pt x="700273" y="544462"/>
                </a:lnTo>
                <a:lnTo>
                  <a:pt x="0" y="54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 sz="2000">
              <a:latin typeface="+mn-ea"/>
            </a:endParaRPr>
          </a:p>
        </p:txBody>
      </p:sp>
      <p:sp>
        <p:nvSpPr>
          <p:cNvPr id="180" name="Freeform 82">
            <a:extLst>
              <a:ext uri="{FF2B5EF4-FFF2-40B4-BE49-F238E27FC236}">
                <a16:creationId xmlns:a16="http://schemas.microsoft.com/office/drawing/2014/main" id="{5864E1C2-2D2B-EB6F-3390-05D9157D5267}"/>
              </a:ext>
            </a:extLst>
          </p:cNvPr>
          <p:cNvSpPr/>
          <p:nvPr/>
        </p:nvSpPr>
        <p:spPr>
          <a:xfrm>
            <a:off x="5931349" y="4048326"/>
            <a:ext cx="282581" cy="323892"/>
          </a:xfrm>
          <a:custGeom>
            <a:avLst/>
            <a:gdLst/>
            <a:ahLst/>
            <a:cxnLst/>
            <a:rect l="l" t="t" r="r" b="b"/>
            <a:pathLst>
              <a:path w="700273" h="544462">
                <a:moveTo>
                  <a:pt x="0" y="0"/>
                </a:moveTo>
                <a:lnTo>
                  <a:pt x="700273" y="0"/>
                </a:lnTo>
                <a:lnTo>
                  <a:pt x="700273" y="544462"/>
                </a:lnTo>
                <a:lnTo>
                  <a:pt x="0" y="54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 sz="2000">
              <a:latin typeface="+mn-ea"/>
            </a:endParaRPr>
          </a:p>
        </p:txBody>
      </p:sp>
      <p:sp>
        <p:nvSpPr>
          <p:cNvPr id="182" name="TextBox 85">
            <a:extLst>
              <a:ext uri="{FF2B5EF4-FFF2-40B4-BE49-F238E27FC236}">
                <a16:creationId xmlns:a16="http://schemas.microsoft.com/office/drawing/2014/main" id="{9D93CE54-84D9-1CFA-266D-B21BE8931AC9}"/>
              </a:ext>
            </a:extLst>
          </p:cNvPr>
          <p:cNvSpPr txBox="1"/>
          <p:nvPr/>
        </p:nvSpPr>
        <p:spPr>
          <a:xfrm>
            <a:off x="1825444" y="1969603"/>
            <a:ext cx="793962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204AA9"/>
                </a:solidFill>
                <a:latin typeface="+mn-ea"/>
              </a:rPr>
              <a:t>7/8</a:t>
            </a:r>
          </a:p>
        </p:txBody>
      </p:sp>
      <p:sp>
        <p:nvSpPr>
          <p:cNvPr id="183" name="TextBox 86">
            <a:extLst>
              <a:ext uri="{FF2B5EF4-FFF2-40B4-BE49-F238E27FC236}">
                <a16:creationId xmlns:a16="http://schemas.microsoft.com/office/drawing/2014/main" id="{3D07C338-0737-F198-57CE-5FCE79E3DB74}"/>
              </a:ext>
            </a:extLst>
          </p:cNvPr>
          <p:cNvSpPr txBox="1"/>
          <p:nvPr/>
        </p:nvSpPr>
        <p:spPr>
          <a:xfrm>
            <a:off x="1835302" y="2666274"/>
            <a:ext cx="816000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204AA9"/>
                </a:solidFill>
                <a:latin typeface="+mn-ea"/>
              </a:rPr>
              <a:t>7/23</a:t>
            </a:r>
          </a:p>
        </p:txBody>
      </p:sp>
      <p:sp>
        <p:nvSpPr>
          <p:cNvPr id="184" name="TextBox 87">
            <a:extLst>
              <a:ext uri="{FF2B5EF4-FFF2-40B4-BE49-F238E27FC236}">
                <a16:creationId xmlns:a16="http://schemas.microsoft.com/office/drawing/2014/main" id="{7DFA2F35-526A-7902-D323-17DBB13E1110}"/>
              </a:ext>
            </a:extLst>
          </p:cNvPr>
          <p:cNvSpPr txBox="1"/>
          <p:nvPr/>
        </p:nvSpPr>
        <p:spPr>
          <a:xfrm>
            <a:off x="1891984" y="3295516"/>
            <a:ext cx="715062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204AA9"/>
                </a:solidFill>
                <a:latin typeface="+mn-ea"/>
              </a:rPr>
              <a:t>8/20</a:t>
            </a:r>
          </a:p>
        </p:txBody>
      </p:sp>
      <p:sp>
        <p:nvSpPr>
          <p:cNvPr id="185" name="TextBox 88">
            <a:extLst>
              <a:ext uri="{FF2B5EF4-FFF2-40B4-BE49-F238E27FC236}">
                <a16:creationId xmlns:a16="http://schemas.microsoft.com/office/drawing/2014/main" id="{BAB08748-58A8-E1F3-0365-55B261C57C6E}"/>
              </a:ext>
            </a:extLst>
          </p:cNvPr>
          <p:cNvSpPr txBox="1"/>
          <p:nvPr/>
        </p:nvSpPr>
        <p:spPr>
          <a:xfrm>
            <a:off x="1864894" y="3965980"/>
            <a:ext cx="715062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000" dirty="0">
                <a:solidFill>
                  <a:srgbClr val="204AA9"/>
                </a:solidFill>
                <a:latin typeface="+mn-ea"/>
              </a:rPr>
              <a:t>8/27</a:t>
            </a:r>
          </a:p>
        </p:txBody>
      </p:sp>
      <p:sp>
        <p:nvSpPr>
          <p:cNvPr id="186" name="TextBox 89">
            <a:extLst>
              <a:ext uri="{FF2B5EF4-FFF2-40B4-BE49-F238E27FC236}">
                <a16:creationId xmlns:a16="http://schemas.microsoft.com/office/drawing/2014/main" id="{FA586675-C898-23BC-C004-C34BF658D0B1}"/>
              </a:ext>
            </a:extLst>
          </p:cNvPr>
          <p:cNvSpPr txBox="1"/>
          <p:nvPr/>
        </p:nvSpPr>
        <p:spPr>
          <a:xfrm>
            <a:off x="5577703" y="1243608"/>
            <a:ext cx="1160938" cy="5296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endParaRPr lang="en-US" sz="20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87" name="TextBox 90">
            <a:extLst>
              <a:ext uri="{FF2B5EF4-FFF2-40B4-BE49-F238E27FC236}">
                <a16:creationId xmlns:a16="http://schemas.microsoft.com/office/drawing/2014/main" id="{1B1E00D4-DF09-7D5D-1900-3D16C4C2E957}"/>
              </a:ext>
            </a:extLst>
          </p:cNvPr>
          <p:cNvSpPr txBox="1"/>
          <p:nvPr/>
        </p:nvSpPr>
        <p:spPr>
          <a:xfrm>
            <a:off x="3636004" y="1274051"/>
            <a:ext cx="222080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2000" dirty="0">
                <a:solidFill>
                  <a:srgbClr val="FFFFFF"/>
                </a:solidFill>
                <a:latin typeface="+mn-ea"/>
              </a:rPr>
              <a:t>데이터 </a:t>
            </a:r>
            <a:endParaRPr lang="en-US" altLang="ko-KR" sz="2000" dirty="0">
              <a:solidFill>
                <a:srgbClr val="FFFFFF"/>
              </a:solidFill>
              <a:latin typeface="+mn-ea"/>
            </a:endParaRPr>
          </a:p>
          <a:p>
            <a:pPr algn="ctr"/>
            <a:r>
              <a:rPr lang="ko-KR" altLang="en-US" sz="2000" dirty="0" err="1">
                <a:solidFill>
                  <a:srgbClr val="FFFFFF"/>
                </a:solidFill>
                <a:latin typeface="+mn-ea"/>
              </a:rPr>
              <a:t>전처리</a:t>
            </a:r>
            <a:endParaRPr lang="en-US" sz="20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88" name="TextBox 91">
            <a:extLst>
              <a:ext uri="{FF2B5EF4-FFF2-40B4-BE49-F238E27FC236}">
                <a16:creationId xmlns:a16="http://schemas.microsoft.com/office/drawing/2014/main" id="{309D0669-EB78-BEF9-613D-C6BCD75D2CE2}"/>
              </a:ext>
            </a:extLst>
          </p:cNvPr>
          <p:cNvSpPr txBox="1"/>
          <p:nvPr/>
        </p:nvSpPr>
        <p:spPr>
          <a:xfrm>
            <a:off x="6246192" y="1221305"/>
            <a:ext cx="2315700" cy="527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ko-KR" altLang="en-US" sz="2000" dirty="0">
                <a:solidFill>
                  <a:srgbClr val="FFFFFF"/>
                </a:solidFill>
                <a:latin typeface="+mn-ea"/>
              </a:rPr>
              <a:t>최종 발표</a:t>
            </a:r>
            <a:endParaRPr lang="en-US" sz="20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89" name="TextBox 90">
            <a:extLst>
              <a:ext uri="{FF2B5EF4-FFF2-40B4-BE49-F238E27FC236}">
                <a16:creationId xmlns:a16="http://schemas.microsoft.com/office/drawing/2014/main" id="{B0EC9126-90F2-3BFA-4627-7C81D87A3741}"/>
              </a:ext>
            </a:extLst>
          </p:cNvPr>
          <p:cNvSpPr txBox="1"/>
          <p:nvPr/>
        </p:nvSpPr>
        <p:spPr>
          <a:xfrm>
            <a:off x="2197490" y="1190145"/>
            <a:ext cx="2452136" cy="527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ko-KR" altLang="en-US" sz="2000" dirty="0">
                <a:solidFill>
                  <a:srgbClr val="FFFFFF"/>
                </a:solidFill>
                <a:latin typeface="+mn-ea"/>
              </a:rPr>
              <a:t>주제발표</a:t>
            </a:r>
            <a:endParaRPr lang="en-US" sz="20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0" name="Freeform 80">
            <a:extLst>
              <a:ext uri="{FF2B5EF4-FFF2-40B4-BE49-F238E27FC236}">
                <a16:creationId xmlns:a16="http://schemas.microsoft.com/office/drawing/2014/main" id="{324BF625-5993-E2C8-5D1F-0C1B63AAFD71}"/>
              </a:ext>
            </a:extLst>
          </p:cNvPr>
          <p:cNvSpPr/>
          <p:nvPr/>
        </p:nvSpPr>
        <p:spPr>
          <a:xfrm>
            <a:off x="3267683" y="2777616"/>
            <a:ext cx="282581" cy="323892"/>
          </a:xfrm>
          <a:custGeom>
            <a:avLst/>
            <a:gdLst/>
            <a:ahLst/>
            <a:cxnLst/>
            <a:rect l="l" t="t" r="r" b="b"/>
            <a:pathLst>
              <a:path w="700273" h="544462">
                <a:moveTo>
                  <a:pt x="0" y="0"/>
                </a:moveTo>
                <a:lnTo>
                  <a:pt x="700273" y="0"/>
                </a:lnTo>
                <a:lnTo>
                  <a:pt x="700273" y="544462"/>
                </a:lnTo>
                <a:lnTo>
                  <a:pt x="0" y="54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 sz="2000" dirty="0">
              <a:latin typeface="+mn-ea"/>
            </a:endParaRPr>
          </a:p>
        </p:txBody>
      </p:sp>
      <p:sp>
        <p:nvSpPr>
          <p:cNvPr id="191" name="Freeform 80">
            <a:extLst>
              <a:ext uri="{FF2B5EF4-FFF2-40B4-BE49-F238E27FC236}">
                <a16:creationId xmlns:a16="http://schemas.microsoft.com/office/drawing/2014/main" id="{EDF88AEF-F8D0-EDFE-08EE-5FCE9FD8E13C}"/>
              </a:ext>
            </a:extLst>
          </p:cNvPr>
          <p:cNvSpPr/>
          <p:nvPr/>
        </p:nvSpPr>
        <p:spPr>
          <a:xfrm>
            <a:off x="3267683" y="3408638"/>
            <a:ext cx="282581" cy="323892"/>
          </a:xfrm>
          <a:custGeom>
            <a:avLst/>
            <a:gdLst/>
            <a:ahLst/>
            <a:cxnLst/>
            <a:rect l="l" t="t" r="r" b="b"/>
            <a:pathLst>
              <a:path w="700273" h="544462">
                <a:moveTo>
                  <a:pt x="0" y="0"/>
                </a:moveTo>
                <a:lnTo>
                  <a:pt x="700273" y="0"/>
                </a:lnTo>
                <a:lnTo>
                  <a:pt x="700273" y="544462"/>
                </a:lnTo>
                <a:lnTo>
                  <a:pt x="0" y="54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 sz="2000">
              <a:latin typeface="+mn-ea"/>
            </a:endParaRPr>
          </a:p>
        </p:txBody>
      </p:sp>
      <p:sp>
        <p:nvSpPr>
          <p:cNvPr id="192" name="Freeform 80">
            <a:extLst>
              <a:ext uri="{FF2B5EF4-FFF2-40B4-BE49-F238E27FC236}">
                <a16:creationId xmlns:a16="http://schemas.microsoft.com/office/drawing/2014/main" id="{A47053CF-533F-0841-0BD8-9352739B162E}"/>
              </a:ext>
            </a:extLst>
          </p:cNvPr>
          <p:cNvSpPr/>
          <p:nvPr/>
        </p:nvSpPr>
        <p:spPr>
          <a:xfrm>
            <a:off x="3267683" y="4048326"/>
            <a:ext cx="282581" cy="323892"/>
          </a:xfrm>
          <a:custGeom>
            <a:avLst/>
            <a:gdLst/>
            <a:ahLst/>
            <a:cxnLst/>
            <a:rect l="l" t="t" r="r" b="b"/>
            <a:pathLst>
              <a:path w="700273" h="544462">
                <a:moveTo>
                  <a:pt x="0" y="0"/>
                </a:moveTo>
                <a:lnTo>
                  <a:pt x="700273" y="0"/>
                </a:lnTo>
                <a:lnTo>
                  <a:pt x="700273" y="544462"/>
                </a:lnTo>
                <a:lnTo>
                  <a:pt x="0" y="54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 sz="2000">
              <a:latin typeface="+mn-ea"/>
            </a:endParaRPr>
          </a:p>
        </p:txBody>
      </p:sp>
      <p:sp>
        <p:nvSpPr>
          <p:cNvPr id="193" name="Freeform 79">
            <a:extLst>
              <a:ext uri="{FF2B5EF4-FFF2-40B4-BE49-F238E27FC236}">
                <a16:creationId xmlns:a16="http://schemas.microsoft.com/office/drawing/2014/main" id="{4513835B-C418-F398-A85A-CEE16EAFE05D}"/>
              </a:ext>
            </a:extLst>
          </p:cNvPr>
          <p:cNvSpPr/>
          <p:nvPr/>
        </p:nvSpPr>
        <p:spPr>
          <a:xfrm>
            <a:off x="4599302" y="4048326"/>
            <a:ext cx="282581" cy="323892"/>
          </a:xfrm>
          <a:custGeom>
            <a:avLst/>
            <a:gdLst/>
            <a:ahLst/>
            <a:cxnLst/>
            <a:rect l="l" t="t" r="r" b="b"/>
            <a:pathLst>
              <a:path w="700273" h="544462">
                <a:moveTo>
                  <a:pt x="0" y="0"/>
                </a:moveTo>
                <a:lnTo>
                  <a:pt x="700273" y="0"/>
                </a:lnTo>
                <a:lnTo>
                  <a:pt x="700273" y="544462"/>
                </a:lnTo>
                <a:lnTo>
                  <a:pt x="0" y="54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 sz="2000">
              <a:latin typeface="+mn-ea"/>
            </a:endParaRPr>
          </a:p>
        </p:txBody>
      </p:sp>
      <p:sp>
        <p:nvSpPr>
          <p:cNvPr id="2" name="TextBox 90">
            <a:extLst>
              <a:ext uri="{FF2B5EF4-FFF2-40B4-BE49-F238E27FC236}">
                <a16:creationId xmlns:a16="http://schemas.microsoft.com/office/drawing/2014/main" id="{7845E368-A3B6-8B00-B4F3-A4D50BD8DCE1}"/>
              </a:ext>
            </a:extLst>
          </p:cNvPr>
          <p:cNvSpPr txBox="1"/>
          <p:nvPr/>
        </p:nvSpPr>
        <p:spPr>
          <a:xfrm>
            <a:off x="4962021" y="1260806"/>
            <a:ext cx="222080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ko-KR" altLang="en-US" sz="2000" dirty="0">
                <a:solidFill>
                  <a:srgbClr val="FFFFFF"/>
                </a:solidFill>
                <a:latin typeface="+mn-ea"/>
              </a:rPr>
              <a:t>모델 생성</a:t>
            </a:r>
            <a:endParaRPr lang="en-US" altLang="ko-KR" sz="2000" dirty="0">
              <a:solidFill>
                <a:srgbClr val="FFFFFF"/>
              </a:solidFill>
              <a:latin typeface="+mn-ea"/>
            </a:endParaRPr>
          </a:p>
          <a:p>
            <a:pPr algn="ctr"/>
            <a:r>
              <a:rPr lang="ko-KR" altLang="en-US" sz="2000" dirty="0">
                <a:solidFill>
                  <a:srgbClr val="FFFFFF"/>
                </a:solidFill>
                <a:latin typeface="+mn-ea"/>
              </a:rPr>
              <a:t>및 개선</a:t>
            </a:r>
            <a:endParaRPr lang="en-US" sz="20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" name="Freeform 42">
            <a:extLst>
              <a:ext uri="{FF2B5EF4-FFF2-40B4-BE49-F238E27FC236}">
                <a16:creationId xmlns:a16="http://schemas.microsoft.com/office/drawing/2014/main" id="{629583EE-C904-8B4A-C30B-F6177DC33B93}"/>
              </a:ext>
            </a:extLst>
          </p:cNvPr>
          <p:cNvSpPr/>
          <p:nvPr/>
        </p:nvSpPr>
        <p:spPr>
          <a:xfrm>
            <a:off x="5490924" y="3349025"/>
            <a:ext cx="1163431" cy="510833"/>
          </a:xfrm>
          <a:custGeom>
            <a:avLst/>
            <a:gdLst/>
            <a:ahLst/>
            <a:cxnLst/>
            <a:rect l="l" t="t" r="r" b="b"/>
            <a:pathLst>
              <a:path w="1447510" h="431124">
                <a:moveTo>
                  <a:pt x="0" y="0"/>
                </a:moveTo>
                <a:lnTo>
                  <a:pt x="1447510" y="0"/>
                </a:lnTo>
                <a:lnTo>
                  <a:pt x="1447510" y="431124"/>
                </a:lnTo>
                <a:lnTo>
                  <a:pt x="0" y="431124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19264B"/>
            </a:solidFill>
          </a:ln>
        </p:spPr>
        <p:txBody>
          <a:bodyPr/>
          <a:lstStyle/>
          <a:p>
            <a:endParaRPr lang="ko-KR" altLang="en-US" sz="2000" dirty="0">
              <a:latin typeface="+mn-ea"/>
            </a:endParaRPr>
          </a:p>
        </p:txBody>
      </p:sp>
      <p:sp>
        <p:nvSpPr>
          <p:cNvPr id="4" name="Freeform 79">
            <a:extLst>
              <a:ext uri="{FF2B5EF4-FFF2-40B4-BE49-F238E27FC236}">
                <a16:creationId xmlns:a16="http://schemas.microsoft.com/office/drawing/2014/main" id="{9CD34685-37DC-847A-F9A1-9BDDBCA27CB0}"/>
              </a:ext>
            </a:extLst>
          </p:cNvPr>
          <p:cNvSpPr/>
          <p:nvPr/>
        </p:nvSpPr>
        <p:spPr>
          <a:xfrm>
            <a:off x="5931134" y="3447881"/>
            <a:ext cx="282581" cy="323892"/>
          </a:xfrm>
          <a:custGeom>
            <a:avLst/>
            <a:gdLst/>
            <a:ahLst/>
            <a:cxnLst/>
            <a:rect l="l" t="t" r="r" b="b"/>
            <a:pathLst>
              <a:path w="700273" h="544462">
                <a:moveTo>
                  <a:pt x="0" y="0"/>
                </a:moveTo>
                <a:lnTo>
                  <a:pt x="700273" y="0"/>
                </a:lnTo>
                <a:lnTo>
                  <a:pt x="700273" y="544462"/>
                </a:lnTo>
                <a:lnTo>
                  <a:pt x="0" y="54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 sz="2000">
              <a:latin typeface="+mn-ea"/>
            </a:endParaRP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BD303F0F-9C90-4071-C8DA-15E6DD6F25BC}"/>
              </a:ext>
            </a:extLst>
          </p:cNvPr>
          <p:cNvSpPr txBox="1"/>
          <p:nvPr/>
        </p:nvSpPr>
        <p:spPr>
          <a:xfrm>
            <a:off x="2979658" y="2782173"/>
            <a:ext cx="1163431" cy="57854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00"/>
              </a:lnSpc>
            </a:pPr>
            <a:endParaRPr sz="2000">
              <a:latin typeface="+mn-ea"/>
            </a:endParaRPr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D95EBC21-D42B-BCEA-4268-4419DF470951}"/>
              </a:ext>
            </a:extLst>
          </p:cNvPr>
          <p:cNvSpPr/>
          <p:nvPr/>
        </p:nvSpPr>
        <p:spPr>
          <a:xfrm>
            <a:off x="4166877" y="2036294"/>
            <a:ext cx="1163431" cy="510833"/>
          </a:xfrm>
          <a:custGeom>
            <a:avLst/>
            <a:gdLst/>
            <a:ahLst/>
            <a:cxnLst/>
            <a:rect l="l" t="t" r="r" b="b"/>
            <a:pathLst>
              <a:path w="1447510" h="431124">
                <a:moveTo>
                  <a:pt x="0" y="0"/>
                </a:moveTo>
                <a:lnTo>
                  <a:pt x="1447510" y="0"/>
                </a:lnTo>
                <a:lnTo>
                  <a:pt x="1447510" y="431124"/>
                </a:lnTo>
                <a:lnTo>
                  <a:pt x="0" y="431124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19264B"/>
            </a:solidFill>
          </a:ln>
        </p:spPr>
        <p:txBody>
          <a:bodyPr/>
          <a:lstStyle/>
          <a:p>
            <a:endParaRPr lang="ko-KR" altLang="en-US" sz="2000">
              <a:latin typeface="+mn-ea"/>
            </a:endParaRPr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10A14FA8-DA85-F252-03B7-F7DA710F5CEF}"/>
              </a:ext>
            </a:extLst>
          </p:cNvPr>
          <p:cNvSpPr/>
          <p:nvPr/>
        </p:nvSpPr>
        <p:spPr>
          <a:xfrm>
            <a:off x="5498281" y="2038175"/>
            <a:ext cx="1163431" cy="510833"/>
          </a:xfrm>
          <a:custGeom>
            <a:avLst/>
            <a:gdLst/>
            <a:ahLst/>
            <a:cxnLst/>
            <a:rect l="l" t="t" r="r" b="b"/>
            <a:pathLst>
              <a:path w="1447510" h="431124">
                <a:moveTo>
                  <a:pt x="0" y="0"/>
                </a:moveTo>
                <a:lnTo>
                  <a:pt x="1447510" y="0"/>
                </a:lnTo>
                <a:lnTo>
                  <a:pt x="1447510" y="431124"/>
                </a:lnTo>
                <a:lnTo>
                  <a:pt x="0" y="431124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19264B"/>
            </a:solidFill>
          </a:ln>
        </p:spPr>
        <p:txBody>
          <a:bodyPr/>
          <a:lstStyle/>
          <a:p>
            <a:endParaRPr lang="ko-KR" altLang="en-US" sz="2000">
              <a:latin typeface="+mn-ea"/>
            </a:endParaRPr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A8387C75-A06D-CFC9-2836-9AEA5E6C2171}"/>
              </a:ext>
            </a:extLst>
          </p:cNvPr>
          <p:cNvSpPr/>
          <p:nvPr/>
        </p:nvSpPr>
        <p:spPr>
          <a:xfrm>
            <a:off x="5506496" y="2705171"/>
            <a:ext cx="1163431" cy="510833"/>
          </a:xfrm>
          <a:custGeom>
            <a:avLst/>
            <a:gdLst/>
            <a:ahLst/>
            <a:cxnLst/>
            <a:rect l="l" t="t" r="r" b="b"/>
            <a:pathLst>
              <a:path w="1447510" h="431124">
                <a:moveTo>
                  <a:pt x="0" y="0"/>
                </a:moveTo>
                <a:lnTo>
                  <a:pt x="1447510" y="0"/>
                </a:lnTo>
                <a:lnTo>
                  <a:pt x="1447510" y="431124"/>
                </a:lnTo>
                <a:lnTo>
                  <a:pt x="0" y="431124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19264B"/>
            </a:solidFill>
          </a:ln>
        </p:spPr>
        <p:txBody>
          <a:bodyPr/>
          <a:lstStyle/>
          <a:p>
            <a:endParaRPr lang="ko-KR" altLang="en-US" sz="2000">
              <a:latin typeface="+mn-ea"/>
            </a:endParaRPr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B5E0FBD9-064D-4405-71A9-08AC79897495}"/>
              </a:ext>
            </a:extLst>
          </p:cNvPr>
          <p:cNvSpPr/>
          <p:nvPr/>
        </p:nvSpPr>
        <p:spPr>
          <a:xfrm>
            <a:off x="6814971" y="2030158"/>
            <a:ext cx="1163431" cy="510833"/>
          </a:xfrm>
          <a:custGeom>
            <a:avLst/>
            <a:gdLst/>
            <a:ahLst/>
            <a:cxnLst/>
            <a:rect l="l" t="t" r="r" b="b"/>
            <a:pathLst>
              <a:path w="1447510" h="431124">
                <a:moveTo>
                  <a:pt x="0" y="0"/>
                </a:moveTo>
                <a:lnTo>
                  <a:pt x="1447510" y="0"/>
                </a:lnTo>
                <a:lnTo>
                  <a:pt x="1447510" y="431124"/>
                </a:lnTo>
                <a:lnTo>
                  <a:pt x="0" y="431124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19264B"/>
            </a:solidFill>
          </a:ln>
        </p:spPr>
        <p:txBody>
          <a:bodyPr/>
          <a:lstStyle/>
          <a:p>
            <a:endParaRPr lang="ko-KR" altLang="en-US" sz="2000" dirty="0">
              <a:latin typeface="+mn-ea"/>
            </a:endParaRPr>
          </a:p>
        </p:txBody>
      </p:sp>
      <p:sp>
        <p:nvSpPr>
          <p:cNvPr id="11" name="Freeform 21">
            <a:extLst>
              <a:ext uri="{FF2B5EF4-FFF2-40B4-BE49-F238E27FC236}">
                <a16:creationId xmlns:a16="http://schemas.microsoft.com/office/drawing/2014/main" id="{3E2B657C-ED80-F57B-D9C7-B26DD794028A}"/>
              </a:ext>
            </a:extLst>
          </p:cNvPr>
          <p:cNvSpPr/>
          <p:nvPr/>
        </p:nvSpPr>
        <p:spPr>
          <a:xfrm>
            <a:off x="6822327" y="2697488"/>
            <a:ext cx="1163431" cy="510833"/>
          </a:xfrm>
          <a:custGeom>
            <a:avLst/>
            <a:gdLst/>
            <a:ahLst/>
            <a:cxnLst/>
            <a:rect l="l" t="t" r="r" b="b"/>
            <a:pathLst>
              <a:path w="1447510" h="431124">
                <a:moveTo>
                  <a:pt x="0" y="0"/>
                </a:moveTo>
                <a:lnTo>
                  <a:pt x="1447510" y="0"/>
                </a:lnTo>
                <a:lnTo>
                  <a:pt x="1447510" y="431124"/>
                </a:lnTo>
                <a:lnTo>
                  <a:pt x="0" y="431124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19264B"/>
            </a:solidFill>
          </a:ln>
        </p:spPr>
        <p:txBody>
          <a:bodyPr/>
          <a:lstStyle/>
          <a:p>
            <a:endParaRPr lang="ko-KR" altLang="en-US" sz="2000">
              <a:latin typeface="+mn-ea"/>
            </a:endParaRPr>
          </a:p>
        </p:txBody>
      </p:sp>
      <p:sp>
        <p:nvSpPr>
          <p:cNvPr id="12" name="Freeform 21">
            <a:extLst>
              <a:ext uri="{FF2B5EF4-FFF2-40B4-BE49-F238E27FC236}">
                <a16:creationId xmlns:a16="http://schemas.microsoft.com/office/drawing/2014/main" id="{250B8743-10B2-E1E4-81DB-618A3D58E522}"/>
              </a:ext>
            </a:extLst>
          </p:cNvPr>
          <p:cNvSpPr/>
          <p:nvPr/>
        </p:nvSpPr>
        <p:spPr>
          <a:xfrm>
            <a:off x="6822327" y="3349024"/>
            <a:ext cx="1163431" cy="510833"/>
          </a:xfrm>
          <a:custGeom>
            <a:avLst/>
            <a:gdLst/>
            <a:ahLst/>
            <a:cxnLst/>
            <a:rect l="l" t="t" r="r" b="b"/>
            <a:pathLst>
              <a:path w="1447510" h="431124">
                <a:moveTo>
                  <a:pt x="0" y="0"/>
                </a:moveTo>
                <a:lnTo>
                  <a:pt x="1447510" y="0"/>
                </a:lnTo>
                <a:lnTo>
                  <a:pt x="1447510" y="431124"/>
                </a:lnTo>
                <a:lnTo>
                  <a:pt x="0" y="431124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19264B"/>
            </a:solidFill>
          </a:ln>
        </p:spPr>
        <p:txBody>
          <a:bodyPr/>
          <a:lstStyle/>
          <a:p>
            <a:endParaRPr lang="ko-KR" altLang="en-US" sz="2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5903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204</Words>
  <Application>Microsoft Office PowerPoint</Application>
  <PresentationFormat>화면 슬라이드 쇼(16:9)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pjs</dc:creator>
  <cp:lastModifiedBy>jsp8382@naver.com</cp:lastModifiedBy>
  <cp:revision>26</cp:revision>
  <dcterms:modified xsi:type="dcterms:W3CDTF">2024-07-08T11:33:28Z</dcterms:modified>
</cp:coreProperties>
</file>