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DC297-0AB1-468F-8BD3-60555CA2B47F}" v="33" dt="2024-07-08T08:16:12.184"/>
    <p1510:client id="{CD59E2D0-2E6B-4DFA-8CE7-18D8B2F12AA1}" v="58" dt="2024-07-08T11:00:38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대현" userId="7e0cdd83-4095-47fd-b885-60cdf5e65eca" providerId="ADAL" clId="{12EDC297-0AB1-468F-8BD3-60555CA2B47F}"/>
    <pc:docChg chg="undo custSel addSld delSld modSld">
      <pc:chgData name="김대현" userId="7e0cdd83-4095-47fd-b885-60cdf5e65eca" providerId="ADAL" clId="{12EDC297-0AB1-468F-8BD3-60555CA2B47F}" dt="2024-07-08T08:18:16.764" v="784" actId="20577"/>
      <pc:docMkLst>
        <pc:docMk/>
      </pc:docMkLst>
      <pc:sldChg chg="modSp mod">
        <pc:chgData name="김대현" userId="7e0cdd83-4095-47fd-b885-60cdf5e65eca" providerId="ADAL" clId="{12EDC297-0AB1-468F-8BD3-60555CA2B47F}" dt="2024-07-08T06:29:19.322" v="82" actId="20577"/>
        <pc:sldMkLst>
          <pc:docMk/>
          <pc:sldMk cId="0" sldId="256"/>
        </pc:sldMkLst>
        <pc:spChg chg="mod">
          <ac:chgData name="김대현" userId="7e0cdd83-4095-47fd-b885-60cdf5e65eca" providerId="ADAL" clId="{12EDC297-0AB1-468F-8BD3-60555CA2B47F}" dt="2024-07-08T06:29:19.322" v="82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김대현" userId="7e0cdd83-4095-47fd-b885-60cdf5e65eca" providerId="ADAL" clId="{12EDC297-0AB1-468F-8BD3-60555CA2B47F}" dt="2024-07-08T08:18:16.764" v="784" actId="20577"/>
        <pc:sldMkLst>
          <pc:docMk/>
          <pc:sldMk cId="0" sldId="257"/>
        </pc:sldMkLst>
        <pc:spChg chg="mod">
          <ac:chgData name="김대현" userId="7e0cdd83-4095-47fd-b885-60cdf5e65eca" providerId="ADAL" clId="{12EDC297-0AB1-468F-8BD3-60555CA2B47F}" dt="2024-07-08T08:18:16.764" v="784" actId="20577"/>
          <ac:spMkLst>
            <pc:docMk/>
            <pc:sldMk cId="0" sldId="257"/>
            <ac:spMk id="65" creationId="{00000000-0000-0000-0000-000000000000}"/>
          </ac:spMkLst>
        </pc:spChg>
        <pc:spChg chg="mod">
          <ac:chgData name="김대현" userId="7e0cdd83-4095-47fd-b885-60cdf5e65eca" providerId="ADAL" clId="{12EDC297-0AB1-468F-8BD3-60555CA2B47F}" dt="2024-07-08T06:28:31.459" v="41" actId="20577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">
        <pc:chgData name="김대현" userId="7e0cdd83-4095-47fd-b885-60cdf5e65eca" providerId="ADAL" clId="{12EDC297-0AB1-468F-8BD3-60555CA2B47F}" dt="2024-07-08T07:37:35.230" v="274" actId="1076"/>
        <pc:sldMkLst>
          <pc:docMk/>
          <pc:sldMk cId="0" sldId="258"/>
        </pc:sldMkLst>
        <pc:spChg chg="add del mod">
          <ac:chgData name="김대현" userId="7e0cdd83-4095-47fd-b885-60cdf5e65eca" providerId="ADAL" clId="{12EDC297-0AB1-468F-8BD3-60555CA2B47F}" dt="2024-07-08T07:24:52.016" v="214"/>
          <ac:spMkLst>
            <pc:docMk/>
            <pc:sldMk cId="0" sldId="258"/>
            <ac:spMk id="2" creationId="{E3BA59B1-7FBA-C62D-A98B-4959F0DD2991}"/>
          </ac:spMkLst>
        </pc:spChg>
        <pc:spChg chg="add mod">
          <ac:chgData name="김대현" userId="7e0cdd83-4095-47fd-b885-60cdf5e65eca" providerId="ADAL" clId="{12EDC297-0AB1-468F-8BD3-60555CA2B47F}" dt="2024-07-08T07:37:35.230" v="274" actId="1076"/>
          <ac:spMkLst>
            <pc:docMk/>
            <pc:sldMk cId="0" sldId="258"/>
            <ac:spMk id="3" creationId="{88FCF3E5-7862-D9D2-5A5E-757F5E408A0B}"/>
          </ac:spMkLst>
        </pc:spChg>
        <pc:spChg chg="mod">
          <ac:chgData name="김대현" userId="7e0cdd83-4095-47fd-b885-60cdf5e65eca" providerId="ADAL" clId="{12EDC297-0AB1-468F-8BD3-60555CA2B47F}" dt="2024-07-08T07:36:34.465" v="232" actId="20577"/>
          <ac:spMkLst>
            <pc:docMk/>
            <pc:sldMk cId="0" sldId="258"/>
            <ac:spMk id="75" creationId="{00000000-0000-0000-0000-000000000000}"/>
          </ac:spMkLst>
        </pc:spChg>
        <pc:picChg chg="add mod">
          <ac:chgData name="김대현" userId="7e0cdd83-4095-47fd-b885-60cdf5e65eca" providerId="ADAL" clId="{12EDC297-0AB1-468F-8BD3-60555CA2B47F}" dt="2024-07-08T07:37:32.621" v="273" actId="1076"/>
          <ac:picMkLst>
            <pc:docMk/>
            <pc:sldMk cId="0" sldId="258"/>
            <ac:picMk id="1026" creationId="{D7FA2F0E-9295-33B4-D672-FD8DEDD29185}"/>
          </ac:picMkLst>
        </pc:picChg>
      </pc:sldChg>
      <pc:sldChg chg="addSp modSp mod">
        <pc:chgData name="김대현" userId="7e0cdd83-4095-47fd-b885-60cdf5e65eca" providerId="ADAL" clId="{12EDC297-0AB1-468F-8BD3-60555CA2B47F}" dt="2024-07-08T08:18:07.510" v="783" actId="20577"/>
        <pc:sldMkLst>
          <pc:docMk/>
          <pc:sldMk cId="0" sldId="259"/>
        </pc:sldMkLst>
        <pc:spChg chg="add mod">
          <ac:chgData name="김대현" userId="7e0cdd83-4095-47fd-b885-60cdf5e65eca" providerId="ADAL" clId="{12EDC297-0AB1-468F-8BD3-60555CA2B47F}" dt="2024-07-08T08:18:07.510" v="783" actId="20577"/>
          <ac:spMkLst>
            <pc:docMk/>
            <pc:sldMk cId="0" sldId="259"/>
            <ac:spMk id="2" creationId="{A91E7B05-D386-F88F-D676-833F804FA9B2}"/>
          </ac:spMkLst>
        </pc:spChg>
        <pc:spChg chg="mod">
          <ac:chgData name="김대현" userId="7e0cdd83-4095-47fd-b885-60cdf5e65eca" providerId="ADAL" clId="{12EDC297-0AB1-468F-8BD3-60555CA2B47F}" dt="2024-07-08T08:12:17.404" v="401" actId="20577"/>
          <ac:spMkLst>
            <pc:docMk/>
            <pc:sldMk cId="0" sldId="259"/>
            <ac:spMk id="83" creationId="{00000000-0000-0000-0000-000000000000}"/>
          </ac:spMkLst>
        </pc:spChg>
        <pc:picChg chg="add mod">
          <ac:chgData name="김대현" userId="7e0cdd83-4095-47fd-b885-60cdf5e65eca" providerId="ADAL" clId="{12EDC297-0AB1-468F-8BD3-60555CA2B47F}" dt="2024-07-08T08:15:57.856" v="404" actId="1076"/>
          <ac:picMkLst>
            <pc:docMk/>
            <pc:sldMk cId="0" sldId="259"/>
            <ac:picMk id="3074" creationId="{C2723648-7AA3-AA9E-3043-41DFAB701C47}"/>
          </ac:picMkLst>
        </pc:picChg>
      </pc:sldChg>
      <pc:sldChg chg="add del">
        <pc:chgData name="김대현" userId="7e0cdd83-4095-47fd-b885-60cdf5e65eca" providerId="ADAL" clId="{12EDC297-0AB1-468F-8BD3-60555CA2B47F}" dt="2024-07-08T06:29:25.190" v="84"/>
        <pc:sldMkLst>
          <pc:docMk/>
          <pc:sldMk cId="189031801" sldId="260"/>
        </pc:sldMkLst>
      </pc:sldChg>
      <pc:sldChg chg="new del">
        <pc:chgData name="김대현" userId="7e0cdd83-4095-47fd-b885-60cdf5e65eca" providerId="ADAL" clId="{12EDC297-0AB1-468F-8BD3-60555CA2B47F}" dt="2024-07-08T06:28:17.040" v="14" actId="47"/>
        <pc:sldMkLst>
          <pc:docMk/>
          <pc:sldMk cId="3050312692" sldId="260"/>
        </pc:sldMkLst>
      </pc:sldChg>
      <pc:sldChg chg="addSp delSp modSp add mod">
        <pc:chgData name="김대현" userId="7e0cdd83-4095-47fd-b885-60cdf5e65eca" providerId="ADAL" clId="{12EDC297-0AB1-468F-8BD3-60555CA2B47F}" dt="2024-07-08T08:00:42.505" v="371" actId="14100"/>
        <pc:sldMkLst>
          <pc:docMk/>
          <pc:sldMk cId="3650270634" sldId="260"/>
        </pc:sldMkLst>
        <pc:spChg chg="add mod">
          <ac:chgData name="김대현" userId="7e0cdd83-4095-47fd-b885-60cdf5e65eca" providerId="ADAL" clId="{12EDC297-0AB1-468F-8BD3-60555CA2B47F}" dt="2024-07-08T07:47:24.359" v="346" actId="14100"/>
          <ac:spMkLst>
            <pc:docMk/>
            <pc:sldMk cId="3650270634" sldId="260"/>
            <ac:spMk id="2" creationId="{422DCE20-B62C-508E-D596-144D11E4E45E}"/>
          </ac:spMkLst>
        </pc:spChg>
        <pc:spChg chg="del mod">
          <ac:chgData name="김대현" userId="7e0cdd83-4095-47fd-b885-60cdf5e65eca" providerId="ADAL" clId="{12EDC297-0AB1-468F-8BD3-60555CA2B47F}" dt="2024-07-08T07:37:54.997" v="279" actId="478"/>
          <ac:spMkLst>
            <pc:docMk/>
            <pc:sldMk cId="3650270634" sldId="260"/>
            <ac:spMk id="3" creationId="{88FCF3E5-7862-D9D2-5A5E-757F5E408A0B}"/>
          </ac:spMkLst>
        </pc:spChg>
        <pc:spChg chg="add mod">
          <ac:chgData name="김대현" userId="7e0cdd83-4095-47fd-b885-60cdf5e65eca" providerId="ADAL" clId="{12EDC297-0AB1-468F-8BD3-60555CA2B47F}" dt="2024-07-08T07:47:34.960" v="353" actId="20577"/>
          <ac:spMkLst>
            <pc:docMk/>
            <pc:sldMk cId="3650270634" sldId="260"/>
            <ac:spMk id="4" creationId="{95BD2E06-72F5-E5C9-B930-C3711E2989D3}"/>
          </ac:spMkLst>
        </pc:spChg>
        <pc:spChg chg="add mod">
          <ac:chgData name="김대현" userId="7e0cdd83-4095-47fd-b885-60cdf5e65eca" providerId="ADAL" clId="{12EDC297-0AB1-468F-8BD3-60555CA2B47F}" dt="2024-07-08T08:00:42.505" v="371" actId="14100"/>
          <ac:spMkLst>
            <pc:docMk/>
            <pc:sldMk cId="3650270634" sldId="260"/>
            <ac:spMk id="5" creationId="{A6BB41AC-0B1D-E619-D1D9-9163D42C563D}"/>
          </ac:spMkLst>
        </pc:spChg>
        <pc:spChg chg="add del mod">
          <ac:chgData name="김대현" userId="7e0cdd83-4095-47fd-b885-60cdf5e65eca" providerId="ADAL" clId="{12EDC297-0AB1-468F-8BD3-60555CA2B47F}" dt="2024-07-08T07:38:04.600" v="313" actId="20577"/>
          <ac:spMkLst>
            <pc:docMk/>
            <pc:sldMk cId="3650270634" sldId="260"/>
            <ac:spMk id="75" creationId="{00000000-0000-0000-0000-000000000000}"/>
          </ac:spMkLst>
        </pc:spChg>
        <pc:picChg chg="add del">
          <ac:chgData name="김대현" userId="7e0cdd83-4095-47fd-b885-60cdf5e65eca" providerId="ADAL" clId="{12EDC297-0AB1-468F-8BD3-60555CA2B47F}" dt="2024-07-08T07:37:57.997" v="280" actId="478"/>
          <ac:picMkLst>
            <pc:docMk/>
            <pc:sldMk cId="3650270634" sldId="260"/>
            <ac:picMk id="1026" creationId="{D7FA2F0E-9295-33B4-D672-FD8DEDD29185}"/>
          </ac:picMkLst>
        </pc:picChg>
        <pc:picChg chg="add mod">
          <ac:chgData name="김대현" userId="7e0cdd83-4095-47fd-b885-60cdf5e65eca" providerId="ADAL" clId="{12EDC297-0AB1-468F-8BD3-60555CA2B47F}" dt="2024-07-08T07:42:43.779" v="316" actId="1076"/>
          <ac:picMkLst>
            <pc:docMk/>
            <pc:sldMk cId="3650270634" sldId="260"/>
            <ac:picMk id="2050" creationId="{D063DCEF-2E85-84C0-D17B-1CAC271A2EC3}"/>
          </ac:picMkLst>
        </pc:picChg>
        <pc:picChg chg="add mod">
          <ac:chgData name="김대현" userId="7e0cdd83-4095-47fd-b885-60cdf5e65eca" providerId="ADAL" clId="{12EDC297-0AB1-468F-8BD3-60555CA2B47F}" dt="2024-07-08T07:47:27.214" v="349" actId="1076"/>
          <ac:picMkLst>
            <pc:docMk/>
            <pc:sldMk cId="3650270634" sldId="260"/>
            <ac:picMk id="2052" creationId="{788E31F9-B8B1-2A72-4FCE-5445D2392CE3}"/>
          </ac:picMkLst>
        </pc:picChg>
        <pc:picChg chg="add mod">
          <ac:chgData name="김대현" userId="7e0cdd83-4095-47fd-b885-60cdf5e65eca" providerId="ADAL" clId="{12EDC297-0AB1-468F-8BD3-60555CA2B47F}" dt="2024-07-08T08:00:36.836" v="360" actId="1076"/>
          <ac:picMkLst>
            <pc:docMk/>
            <pc:sldMk cId="3650270634" sldId="260"/>
            <ac:picMk id="2054" creationId="{A5E5BE55-9833-2812-9278-A7DCD9A88811}"/>
          </ac:picMkLst>
        </pc:picChg>
      </pc:sldChg>
      <pc:sldMasterChg chg="delSldLayout">
        <pc:chgData name="김대현" userId="7e0cdd83-4095-47fd-b885-60cdf5e65eca" providerId="ADAL" clId="{12EDC297-0AB1-468F-8BD3-60555CA2B47F}" dt="2024-07-08T06:28:17.040" v="14" actId="47"/>
        <pc:sldMasterMkLst>
          <pc:docMk/>
          <pc:sldMasterMk cId="0" sldId="2147483659"/>
        </pc:sldMasterMkLst>
        <pc:sldLayoutChg chg="del">
          <pc:chgData name="김대현" userId="7e0cdd83-4095-47fd-b885-60cdf5e65eca" providerId="ADAL" clId="{12EDC297-0AB1-468F-8BD3-60555CA2B47F}" dt="2024-07-08T06:28:17.040" v="14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  <pc:docChgLst>
    <pc:chgData name="김대현" userId="7e0cdd83-4095-47fd-b885-60cdf5e65eca" providerId="ADAL" clId="{CD59E2D0-2E6B-4DFA-8CE7-18D8B2F12AA1}"/>
    <pc:docChg chg="addSld delSld modSld">
      <pc:chgData name="김대현" userId="7e0cdd83-4095-47fd-b885-60cdf5e65eca" providerId="ADAL" clId="{CD59E2D0-2E6B-4DFA-8CE7-18D8B2F12AA1}" dt="2024-07-08T11:00:43.035" v="892" actId="47"/>
      <pc:docMkLst>
        <pc:docMk/>
      </pc:docMkLst>
      <pc:sldChg chg="modNotesTx">
        <pc:chgData name="김대현" userId="7e0cdd83-4095-47fd-b885-60cdf5e65eca" providerId="ADAL" clId="{CD59E2D0-2E6B-4DFA-8CE7-18D8B2F12AA1}" dt="2024-07-08T10:59:13.834" v="373" actId="20577"/>
        <pc:sldMkLst>
          <pc:docMk/>
          <pc:sldMk cId="0" sldId="258"/>
        </pc:sldMkLst>
      </pc:sldChg>
      <pc:sldChg chg="modNotesTx">
        <pc:chgData name="김대현" userId="7e0cdd83-4095-47fd-b885-60cdf5e65eca" providerId="ADAL" clId="{CD59E2D0-2E6B-4DFA-8CE7-18D8B2F12AA1}" dt="2024-07-08T11:00:36.091" v="890" actId="20577"/>
        <pc:sldMkLst>
          <pc:docMk/>
          <pc:sldMk cId="0" sldId="259"/>
        </pc:sldMkLst>
      </pc:sldChg>
      <pc:sldChg chg="modNotesTx">
        <pc:chgData name="김대현" userId="7e0cdd83-4095-47fd-b885-60cdf5e65eca" providerId="ADAL" clId="{CD59E2D0-2E6B-4DFA-8CE7-18D8B2F12AA1}" dt="2024-07-08T10:59:37.354" v="499" actId="20577"/>
        <pc:sldMkLst>
          <pc:docMk/>
          <pc:sldMk cId="3650270634" sldId="260"/>
        </pc:sldMkLst>
      </pc:sldChg>
      <pc:sldChg chg="add del">
        <pc:chgData name="김대현" userId="7e0cdd83-4095-47fd-b885-60cdf5e65eca" providerId="ADAL" clId="{CD59E2D0-2E6B-4DFA-8CE7-18D8B2F12AA1}" dt="2024-07-08T11:00:43.035" v="892" actId="47"/>
        <pc:sldMkLst>
          <pc:docMk/>
          <pc:sldMk cId="197371337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주제를 말씀드리도록 하겠습니다</a:t>
            </a:r>
            <a:r>
              <a:rPr lang="en-US" altLang="ko-KR" dirty="0"/>
              <a:t>. </a:t>
            </a:r>
            <a:r>
              <a:rPr lang="ko-KR" altLang="en-US" dirty="0"/>
              <a:t>저희의 주제는 다음과 같습니다</a:t>
            </a:r>
            <a:r>
              <a:rPr lang="en-US" altLang="ko-KR" dirty="0"/>
              <a:t>. </a:t>
            </a:r>
            <a:r>
              <a:rPr lang="en-US" altLang="ko-KR" dirty="0" err="1"/>
              <a:t>PyTorch</a:t>
            </a:r>
            <a:r>
              <a:rPr lang="ko-KR" altLang="en-US" dirty="0"/>
              <a:t>를 이용한 </a:t>
            </a:r>
            <a:r>
              <a:rPr lang="en-US" altLang="ko-KR" dirty="0"/>
              <a:t>semantic segmentation </a:t>
            </a:r>
            <a:r>
              <a:rPr lang="ko-KR" altLang="en-US" dirty="0"/>
              <a:t>알고리즘 구현입니다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Semantic segmentation</a:t>
            </a:r>
            <a:r>
              <a:rPr lang="ko-KR" altLang="en-US" dirty="0"/>
              <a:t>이란 다음의 사진과 같이 사진에서 각 픽셀을 주어진 라벨로 분류하는 작업입니다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구현 예정 알고리즘은 다음과 같습니다</a:t>
            </a:r>
            <a:r>
              <a:rPr lang="en-US" altLang="ko-KR" dirty="0"/>
              <a:t>. U-Net, FCN, Mask R-CNN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6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기본적으로는 </a:t>
            </a:r>
            <a:r>
              <a:rPr lang="en-US" altLang="ko-KR" dirty="0"/>
              <a:t>PASCAL VOC</a:t>
            </a:r>
            <a:r>
              <a:rPr lang="ko-KR" altLang="en-US" dirty="0"/>
              <a:t>와 같은</a:t>
            </a:r>
            <a:r>
              <a:rPr lang="en-US" altLang="ko-KR" dirty="0"/>
              <a:t> data set</a:t>
            </a:r>
            <a:r>
              <a:rPr lang="ko-KR" altLang="en-US" dirty="0"/>
              <a:t>에 대하여 앞 슬라이드에서 말씀드린 </a:t>
            </a:r>
            <a:r>
              <a:rPr lang="en-US" altLang="ko-KR" dirty="0"/>
              <a:t>U-Net, FCN, Mask RCNN</a:t>
            </a:r>
            <a:r>
              <a:rPr lang="ko-KR" altLang="en-US" dirty="0"/>
              <a:t>등의 다양한 알고리즘을 시도해볼 예정입니다</a:t>
            </a:r>
            <a:r>
              <a:rPr lang="en-US" altLang="ko-KR" dirty="0"/>
              <a:t>. </a:t>
            </a:r>
            <a:r>
              <a:rPr lang="ko-KR" altLang="en-US" dirty="0"/>
              <a:t>또한 그 뒤에는 </a:t>
            </a:r>
            <a:r>
              <a:rPr lang="en-US" altLang="ko-KR" dirty="0"/>
              <a:t>semantic segmentation</a:t>
            </a:r>
            <a:r>
              <a:rPr lang="ko-KR" altLang="en-US" dirty="0"/>
              <a:t>과 관련한 세부 주제를 선정하여 그에 대한 탐구를 추가적으로 진행해보고자 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하계 컨퍼런스 </a:t>
            </a:r>
            <a:r>
              <a:rPr lang="en-US" altLang="ko-KR" sz="2500" b="1" dirty="0">
                <a:solidFill>
                  <a:srgbClr val="19264B"/>
                </a:solidFill>
              </a:rPr>
              <a:t>CV 3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김가현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김</a:t>
            </a:r>
            <a:r>
              <a:rPr lang="ko-KR" altLang="en-US" dirty="0"/>
              <a:t>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김가현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박</a:t>
            </a:r>
            <a:r>
              <a:rPr lang="ko-KR" altLang="en-US" dirty="0"/>
              <a:t>수빈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675552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선정 주제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en-US" altLang="ko-KR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PyTorch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이용한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semantic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segmentation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알고리즘 구현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6" name="Picture 2" descr="Semantic Segmentation: A Complete Guide – Towards AI">
            <a:extLst>
              <a:ext uri="{FF2B5EF4-FFF2-40B4-BE49-F238E27FC236}">
                <a16:creationId xmlns:a16="http://schemas.microsoft.com/office/drawing/2014/main" id="{D7FA2F0E-9295-33B4-D672-FD8DEDD29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51" y="2334356"/>
            <a:ext cx="3212790" cy="250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88FCF3E5-7862-D9D2-5A5E-757F5E408A0B}"/>
              </a:ext>
            </a:extLst>
          </p:cNvPr>
          <p:cNvSpPr txBox="1"/>
          <p:nvPr/>
        </p:nvSpPr>
        <p:spPr>
          <a:xfrm>
            <a:off x="1468448" y="3261948"/>
            <a:ext cx="76755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Semantic segmentation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예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7675552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구현 예정 알고리즘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0" name="Picture 2" descr="U-Net 논문 리뷰 — U-Net: Convolutional Networks for Biomedical Image  Segmentation | by 강준영 | Medium">
            <a:extLst>
              <a:ext uri="{FF2B5EF4-FFF2-40B4-BE49-F238E27FC236}">
                <a16:creationId xmlns:a16="http://schemas.microsoft.com/office/drawing/2014/main" id="{D063DCEF-2E85-84C0-D17B-1CAC271A2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13" y="1055550"/>
            <a:ext cx="2090814" cy="137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) FCN - 한땀한땀 딥러닝 컴퓨터 비전 백과사전">
            <a:extLst>
              <a:ext uri="{FF2B5EF4-FFF2-40B4-BE49-F238E27FC236}">
                <a16:creationId xmlns:a16="http://schemas.microsoft.com/office/drawing/2014/main" id="{788E31F9-B8B1-2A72-4FCE-5445D2392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13" y="2972218"/>
            <a:ext cx="2501919" cy="137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422DCE20-B62C-508E-D596-144D11E4E45E}"/>
              </a:ext>
            </a:extLst>
          </p:cNvPr>
          <p:cNvSpPr txBox="1"/>
          <p:nvPr/>
        </p:nvSpPr>
        <p:spPr>
          <a:xfrm>
            <a:off x="1991462" y="2302460"/>
            <a:ext cx="143567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U-Net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75;p15">
            <a:extLst>
              <a:ext uri="{FF2B5EF4-FFF2-40B4-BE49-F238E27FC236}">
                <a16:creationId xmlns:a16="http://schemas.microsoft.com/office/drawing/2014/main" id="{95BD2E06-72F5-E5C9-B930-C3711E2989D3}"/>
              </a:ext>
            </a:extLst>
          </p:cNvPr>
          <p:cNvSpPr txBox="1"/>
          <p:nvPr/>
        </p:nvSpPr>
        <p:spPr>
          <a:xfrm>
            <a:off x="1991461" y="4214071"/>
            <a:ext cx="143567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FCN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054" name="Picture 6" descr="Mask R-CNN 논문(Mask R-CNN) 리뷰">
            <a:extLst>
              <a:ext uri="{FF2B5EF4-FFF2-40B4-BE49-F238E27FC236}">
                <a16:creationId xmlns:a16="http://schemas.microsoft.com/office/drawing/2014/main" id="{A5E5BE55-9833-2812-9278-A7DCD9A88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41" y="952207"/>
            <a:ext cx="3427134" cy="14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75;p15">
            <a:extLst>
              <a:ext uri="{FF2B5EF4-FFF2-40B4-BE49-F238E27FC236}">
                <a16:creationId xmlns:a16="http://schemas.microsoft.com/office/drawing/2014/main" id="{A6BB41AC-0B1D-E619-D1D9-9163D42C563D}"/>
              </a:ext>
            </a:extLst>
          </p:cNvPr>
          <p:cNvSpPr txBox="1"/>
          <p:nvPr/>
        </p:nvSpPr>
        <p:spPr>
          <a:xfrm>
            <a:off x="5716859" y="2302460"/>
            <a:ext cx="2062414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Mask R-CNN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5027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 descr="Semantic Segmentation] Ranked Top 10 in the PASCAL VOC 2012 (April 2016). –  Statistical Artificial Intelligence Lab@KAIST">
            <a:extLst>
              <a:ext uri="{FF2B5EF4-FFF2-40B4-BE49-F238E27FC236}">
                <a16:creationId xmlns:a16="http://schemas.microsoft.com/office/drawing/2014/main" id="{C2723648-7AA3-AA9E-3043-41DFAB701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84" y="902714"/>
            <a:ext cx="3211629" cy="248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1E7B05-D386-F88F-D676-833F804FA9B2}"/>
              </a:ext>
            </a:extLst>
          </p:cNvPr>
          <p:cNvSpPr txBox="1"/>
          <p:nvPr/>
        </p:nvSpPr>
        <p:spPr>
          <a:xfrm>
            <a:off x="1509132" y="3434576"/>
            <a:ext cx="5545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PASCAL VOC</a:t>
            </a:r>
            <a:r>
              <a:rPr lang="ko-KR" altLang="en-US" dirty="0"/>
              <a:t>와 같은 </a:t>
            </a:r>
            <a:r>
              <a:rPr lang="en-US" altLang="ko-KR" dirty="0"/>
              <a:t>data set</a:t>
            </a:r>
            <a:r>
              <a:rPr lang="ko-KR" altLang="en-US" dirty="0"/>
              <a:t>에 대하여 </a:t>
            </a:r>
            <a:r>
              <a:rPr lang="en-US" altLang="ko-KR" dirty="0"/>
              <a:t>U-Net, FCN, Mask RCNN </a:t>
            </a:r>
            <a:r>
              <a:rPr lang="ko-KR" altLang="en-US" dirty="0"/>
              <a:t>등의 다양한 알고리즘을 시도한 뒤</a:t>
            </a:r>
            <a:r>
              <a:rPr lang="en-US" altLang="ko-KR" dirty="0"/>
              <a:t>, </a:t>
            </a:r>
            <a:r>
              <a:rPr lang="ko-KR" altLang="en-US" dirty="0"/>
              <a:t>가능하다면 </a:t>
            </a:r>
            <a:r>
              <a:rPr lang="en-US" altLang="ko-KR" dirty="0"/>
              <a:t>semantic segmentation</a:t>
            </a:r>
            <a:r>
              <a:rPr lang="ko-KR" altLang="en-US" dirty="0"/>
              <a:t>과 관련한 세부 주제를 선정하여 그에 대한 탐구를 진행할 예정입니다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185</Words>
  <Application>Microsoft Office PowerPoint</Application>
  <PresentationFormat>화면 슬라이드 쇼(16:9)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김대현</cp:lastModifiedBy>
  <cp:revision>1</cp:revision>
  <dcterms:modified xsi:type="dcterms:W3CDTF">2024-07-08T11:00:43Z</dcterms:modified>
</cp:coreProperties>
</file>